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5"/>
  </p:notesMasterIdLst>
  <p:sldIdLst>
    <p:sldId id="5178" r:id="rId2"/>
    <p:sldId id="5221" r:id="rId3"/>
    <p:sldId id="5245" r:id="rId4"/>
  </p:sldIdLst>
  <p:sldSz cx="9144000" cy="5715000" type="screen16x10"/>
  <p:notesSz cx="6858000" cy="9144000"/>
  <p:custDataLst>
    <p:tags r:id="rId6"/>
  </p:custDataLst>
  <p:defaultTextStyle>
    <a:defPPr>
      <a:defRPr lang="fr-FR"/>
    </a:defPPr>
    <a:lvl1pPr marL="0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4" userDrawn="1">
          <p15:clr>
            <a:srgbClr val="A4A3A4"/>
          </p15:clr>
        </p15:guide>
        <p15:guide id="2" pos="27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urent Gourion" initials="LG" lastIdx="1" clrIdx="0"/>
  <p:cmAuthor id="2" name="Laurent G" initials="LG" lastIdx="1" clrIdx="1">
    <p:extLst>
      <p:ext uri="{19B8F6BF-5375-455C-9EA6-DF929625EA0E}">
        <p15:presenceInfo xmlns:p15="http://schemas.microsoft.com/office/powerpoint/2012/main" userId="62c50c37877e024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A819"/>
    <a:srgbClr val="F8D35E"/>
    <a:srgbClr val="25064D"/>
    <a:srgbClr val="7CC8EC"/>
    <a:srgbClr val="9BBB59"/>
    <a:srgbClr val="3FD5BA"/>
    <a:srgbClr val="E3EFF2"/>
    <a:srgbClr val="F47264"/>
    <a:srgbClr val="3F3F3F"/>
    <a:srgbClr val="CDF4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74C9C7-503D-4C33-9244-D197E0F9307D}" v="13" dt="2021-12-02T10:45:21.904"/>
    <p1510:client id="{3C187BAD-13E9-4CF0-8711-D9EDEF003B5D}" v="3" dt="2021-12-02T11:33:54.0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49" autoAdjust="0"/>
    <p:restoredTop sz="87466" autoAdjust="0"/>
  </p:normalViewPr>
  <p:slideViewPr>
    <p:cSldViewPr snapToGrid="0">
      <p:cViewPr varScale="1">
        <p:scale>
          <a:sx n="172" d="100"/>
          <a:sy n="172" d="100"/>
        </p:scale>
        <p:origin x="1428" y="100"/>
      </p:cViewPr>
      <p:guideLst>
        <p:guide orient="horz" pos="394"/>
        <p:guide pos="272"/>
      </p:guideLst>
    </p:cSldViewPr>
  </p:slid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00" d="100"/>
        <a:sy n="100" d="100"/>
      </p:scale>
      <p:origin x="0" y="-609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ffice User" userId="e7c087d1-fddc-408e-a1a9-250beb05f0c6" providerId="ADAL" clId="{55DAFF39-5D6F-4B0D-B416-1ADFF66212E6}"/>
    <pc:docChg chg="custSel addSld delSld modSld sldOrd modSection">
      <pc:chgData name="Office User" userId="e7c087d1-fddc-408e-a1a9-250beb05f0c6" providerId="ADAL" clId="{55DAFF39-5D6F-4B0D-B416-1ADFF66212E6}" dt="2021-11-24T08:58:13.564" v="80" actId="21"/>
      <pc:docMkLst>
        <pc:docMk/>
      </pc:docMkLst>
      <pc:sldChg chg="del">
        <pc:chgData name="Office User" userId="e7c087d1-fddc-408e-a1a9-250beb05f0c6" providerId="ADAL" clId="{55DAFF39-5D6F-4B0D-B416-1ADFF66212E6}" dt="2021-11-24T08:53:27.891" v="75" actId="47"/>
        <pc:sldMkLst>
          <pc:docMk/>
          <pc:sldMk cId="3881244049" sldId="5628"/>
        </pc:sldMkLst>
      </pc:sldChg>
      <pc:sldChg chg="addSp delSp modSp mod delAnim modAnim">
        <pc:chgData name="Office User" userId="e7c087d1-fddc-408e-a1a9-250beb05f0c6" providerId="ADAL" clId="{55DAFF39-5D6F-4B0D-B416-1ADFF66212E6}" dt="2021-11-24T08:57:55.077" v="77" actId="21"/>
        <pc:sldMkLst>
          <pc:docMk/>
          <pc:sldMk cId="1841472146" sldId="5629"/>
        </pc:sldMkLst>
        <pc:spChg chg="add del mod">
          <ac:chgData name="Office User" userId="e7c087d1-fddc-408e-a1a9-250beb05f0c6" providerId="ADAL" clId="{55DAFF39-5D6F-4B0D-B416-1ADFF66212E6}" dt="2021-11-24T08:57:55.077" v="77" actId="21"/>
          <ac:spMkLst>
            <pc:docMk/>
            <pc:sldMk cId="1841472146" sldId="5629"/>
            <ac:spMk id="9" creationId="{43A02E01-3D6C-4B56-86EB-73DCBF4B72B4}"/>
          </ac:spMkLst>
        </pc:spChg>
      </pc:sldChg>
      <pc:sldChg chg="addSp delSp modSp mod delAnim modAnim">
        <pc:chgData name="Office User" userId="e7c087d1-fddc-408e-a1a9-250beb05f0c6" providerId="ADAL" clId="{55DAFF39-5D6F-4B0D-B416-1ADFF66212E6}" dt="2021-11-24T08:57:49.326" v="76" actId="21"/>
        <pc:sldMkLst>
          <pc:docMk/>
          <pc:sldMk cId="4145640760" sldId="5630"/>
        </pc:sldMkLst>
        <pc:spChg chg="add del mod">
          <ac:chgData name="Office User" userId="e7c087d1-fddc-408e-a1a9-250beb05f0c6" providerId="ADAL" clId="{55DAFF39-5D6F-4B0D-B416-1ADFF66212E6}" dt="2021-11-24T08:57:49.326" v="76" actId="21"/>
          <ac:spMkLst>
            <pc:docMk/>
            <pc:sldMk cId="4145640760" sldId="5630"/>
            <ac:spMk id="2" creationId="{392ABCF3-87AA-4403-A853-6BD1A2E6CD8B}"/>
          </ac:spMkLst>
        </pc:spChg>
      </pc:sldChg>
      <pc:sldChg chg="addSp delSp modSp mod delAnim modAnim">
        <pc:chgData name="Office User" userId="e7c087d1-fddc-408e-a1a9-250beb05f0c6" providerId="ADAL" clId="{55DAFF39-5D6F-4B0D-B416-1ADFF66212E6}" dt="2021-11-24T08:57:58.992" v="78" actId="21"/>
        <pc:sldMkLst>
          <pc:docMk/>
          <pc:sldMk cId="2170359567" sldId="5631"/>
        </pc:sldMkLst>
        <pc:spChg chg="add del mod">
          <ac:chgData name="Office User" userId="e7c087d1-fddc-408e-a1a9-250beb05f0c6" providerId="ADAL" clId="{55DAFF39-5D6F-4B0D-B416-1ADFF66212E6}" dt="2021-11-24T08:57:58.992" v="78" actId="21"/>
          <ac:spMkLst>
            <pc:docMk/>
            <pc:sldMk cId="2170359567" sldId="5631"/>
            <ac:spMk id="11" creationId="{AA54CC4C-9A28-4383-8810-16FEB6EAFCAF}"/>
          </ac:spMkLst>
        </pc:spChg>
      </pc:sldChg>
      <pc:sldChg chg="addSp delSp modSp mod delAnim modAnim">
        <pc:chgData name="Office User" userId="e7c087d1-fddc-408e-a1a9-250beb05f0c6" providerId="ADAL" clId="{55DAFF39-5D6F-4B0D-B416-1ADFF66212E6}" dt="2021-11-24T08:58:13.564" v="80" actId="21"/>
        <pc:sldMkLst>
          <pc:docMk/>
          <pc:sldMk cId="1526081394" sldId="5633"/>
        </pc:sldMkLst>
        <pc:spChg chg="add del mod">
          <ac:chgData name="Office User" userId="e7c087d1-fddc-408e-a1a9-250beb05f0c6" providerId="ADAL" clId="{55DAFF39-5D6F-4B0D-B416-1ADFF66212E6}" dt="2021-11-24T08:58:13.564" v="80" actId="21"/>
          <ac:spMkLst>
            <pc:docMk/>
            <pc:sldMk cId="1526081394" sldId="5633"/>
            <ac:spMk id="10" creationId="{B6352BB0-6F25-41B6-B37E-E4638A24B434}"/>
          </ac:spMkLst>
        </pc:spChg>
        <pc:picChg chg="mod">
          <ac:chgData name="Office User" userId="e7c087d1-fddc-408e-a1a9-250beb05f0c6" providerId="ADAL" clId="{55DAFF39-5D6F-4B0D-B416-1ADFF66212E6}" dt="2021-11-24T08:58:12.171" v="79" actId="1076"/>
          <ac:picMkLst>
            <pc:docMk/>
            <pc:sldMk cId="1526081394" sldId="5633"/>
            <ac:picMk id="9" creationId="{43FD6EE2-C02F-4319-8391-7CDA8056C4C0}"/>
          </ac:picMkLst>
        </pc:picChg>
      </pc:sldChg>
      <pc:sldChg chg="modSp add mod ord">
        <pc:chgData name="Office User" userId="e7c087d1-fddc-408e-a1a9-250beb05f0c6" providerId="ADAL" clId="{55DAFF39-5D6F-4B0D-B416-1ADFF66212E6}" dt="2021-11-24T08:50:49.311" v="50" actId="1076"/>
        <pc:sldMkLst>
          <pc:docMk/>
          <pc:sldMk cId="2702893568" sldId="5743"/>
        </pc:sldMkLst>
        <pc:spChg chg="mod">
          <ac:chgData name="Office User" userId="e7c087d1-fddc-408e-a1a9-250beb05f0c6" providerId="ADAL" clId="{55DAFF39-5D6F-4B0D-B416-1ADFF66212E6}" dt="2021-11-24T08:50:49.311" v="50" actId="1076"/>
          <ac:spMkLst>
            <pc:docMk/>
            <pc:sldMk cId="2702893568" sldId="5743"/>
            <ac:spMk id="9" creationId="{1ED89670-A5B0-4CBE-9FD9-C0B0F5630C49}"/>
          </ac:spMkLst>
        </pc:spChg>
        <pc:spChg chg="mod">
          <ac:chgData name="Office User" userId="e7c087d1-fddc-408e-a1a9-250beb05f0c6" providerId="ADAL" clId="{55DAFF39-5D6F-4B0D-B416-1ADFF66212E6}" dt="2021-11-24T08:50:49.311" v="50" actId="1076"/>
          <ac:spMkLst>
            <pc:docMk/>
            <pc:sldMk cId="2702893568" sldId="5743"/>
            <ac:spMk id="10" creationId="{E8AC9F72-ED5B-4382-A798-73C9DC2A26DD}"/>
          </ac:spMkLst>
        </pc:spChg>
        <pc:spChg chg="mod">
          <ac:chgData name="Office User" userId="e7c087d1-fddc-408e-a1a9-250beb05f0c6" providerId="ADAL" clId="{55DAFF39-5D6F-4B0D-B416-1ADFF66212E6}" dt="2021-11-24T08:50:49.311" v="50" actId="1076"/>
          <ac:spMkLst>
            <pc:docMk/>
            <pc:sldMk cId="2702893568" sldId="5743"/>
            <ac:spMk id="11" creationId="{95B90DAA-0469-4D39-9866-85535321FC5F}"/>
          </ac:spMkLst>
        </pc:spChg>
        <pc:spChg chg="mod">
          <ac:chgData name="Office User" userId="e7c087d1-fddc-408e-a1a9-250beb05f0c6" providerId="ADAL" clId="{55DAFF39-5D6F-4B0D-B416-1ADFF66212E6}" dt="2021-11-24T08:50:49.311" v="50" actId="1076"/>
          <ac:spMkLst>
            <pc:docMk/>
            <pc:sldMk cId="2702893568" sldId="5743"/>
            <ac:spMk id="12" creationId="{6AFF9A90-B163-40CB-90AB-543C69F40DE8}"/>
          </ac:spMkLst>
        </pc:spChg>
        <pc:spChg chg="mod">
          <ac:chgData name="Office User" userId="e7c087d1-fddc-408e-a1a9-250beb05f0c6" providerId="ADAL" clId="{55DAFF39-5D6F-4B0D-B416-1ADFF66212E6}" dt="2021-11-24T08:50:49.311" v="50" actId="1076"/>
          <ac:spMkLst>
            <pc:docMk/>
            <pc:sldMk cId="2702893568" sldId="5743"/>
            <ac:spMk id="13" creationId="{743CA93D-E80C-42AF-B305-85BE77BF702C}"/>
          </ac:spMkLst>
        </pc:spChg>
        <pc:spChg chg="mod">
          <ac:chgData name="Office User" userId="e7c087d1-fddc-408e-a1a9-250beb05f0c6" providerId="ADAL" clId="{55DAFF39-5D6F-4B0D-B416-1ADFF66212E6}" dt="2021-11-24T08:50:49.311" v="50" actId="1076"/>
          <ac:spMkLst>
            <pc:docMk/>
            <pc:sldMk cId="2702893568" sldId="5743"/>
            <ac:spMk id="14" creationId="{83D090DE-1152-495A-AFE2-C987E069299F}"/>
          </ac:spMkLst>
        </pc:spChg>
        <pc:spChg chg="mod">
          <ac:chgData name="Office User" userId="e7c087d1-fddc-408e-a1a9-250beb05f0c6" providerId="ADAL" clId="{55DAFF39-5D6F-4B0D-B416-1ADFF66212E6}" dt="2021-11-24T08:50:49.311" v="50" actId="1076"/>
          <ac:spMkLst>
            <pc:docMk/>
            <pc:sldMk cId="2702893568" sldId="5743"/>
            <ac:spMk id="15" creationId="{E8F3144E-B814-46AC-8EB0-6F26FD172E72}"/>
          </ac:spMkLst>
        </pc:spChg>
        <pc:spChg chg="mod">
          <ac:chgData name="Office User" userId="e7c087d1-fddc-408e-a1a9-250beb05f0c6" providerId="ADAL" clId="{55DAFF39-5D6F-4B0D-B416-1ADFF66212E6}" dt="2021-11-24T08:50:49.311" v="50" actId="1076"/>
          <ac:spMkLst>
            <pc:docMk/>
            <pc:sldMk cId="2702893568" sldId="5743"/>
            <ac:spMk id="16" creationId="{FDDFFABD-1F91-4DC6-8EA4-18A5FAD2DA36}"/>
          </ac:spMkLst>
        </pc:spChg>
      </pc:sldChg>
    </pc:docChg>
  </pc:docChgLst>
  <pc:docChgLst>
    <pc:chgData name="Office User" userId="e7c087d1-fddc-408e-a1a9-250beb05f0c6" providerId="ADAL" clId="{71FB292F-A818-4BB3-96DE-52171D42F2C2}"/>
    <pc:docChg chg="undo custSel addSld delSld modSld sldOrd delSection modSection">
      <pc:chgData name="Office User" userId="e7c087d1-fddc-408e-a1a9-250beb05f0c6" providerId="ADAL" clId="{71FB292F-A818-4BB3-96DE-52171D42F2C2}" dt="2021-11-30T18:35:27.137" v="1004" actId="20577"/>
      <pc:docMkLst>
        <pc:docMk/>
      </pc:docMkLst>
      <pc:sldChg chg="del">
        <pc:chgData name="Office User" userId="e7c087d1-fddc-408e-a1a9-250beb05f0c6" providerId="ADAL" clId="{71FB292F-A818-4BB3-96DE-52171D42F2C2}" dt="2021-11-30T18:12:07.165" v="711" actId="47"/>
        <pc:sldMkLst>
          <pc:docMk/>
          <pc:sldMk cId="2423727648" sldId="342"/>
        </pc:sldMkLst>
      </pc:sldChg>
      <pc:sldChg chg="del">
        <pc:chgData name="Office User" userId="e7c087d1-fddc-408e-a1a9-250beb05f0c6" providerId="ADAL" clId="{71FB292F-A818-4BB3-96DE-52171D42F2C2}" dt="2021-11-30T17:57:50.195" v="60" actId="47"/>
        <pc:sldMkLst>
          <pc:docMk/>
          <pc:sldMk cId="4158642644" sldId="487"/>
        </pc:sldMkLst>
      </pc:sldChg>
      <pc:sldChg chg="del">
        <pc:chgData name="Office User" userId="e7c087d1-fddc-408e-a1a9-250beb05f0c6" providerId="ADAL" clId="{71FB292F-A818-4BB3-96DE-52171D42F2C2}" dt="2021-11-30T17:57:50.195" v="60" actId="47"/>
        <pc:sldMkLst>
          <pc:docMk/>
          <pc:sldMk cId="266842050" sldId="491"/>
        </pc:sldMkLst>
      </pc:sldChg>
      <pc:sldChg chg="del">
        <pc:chgData name="Office User" userId="e7c087d1-fddc-408e-a1a9-250beb05f0c6" providerId="ADAL" clId="{71FB292F-A818-4BB3-96DE-52171D42F2C2}" dt="2021-11-30T17:57:50.195" v="60" actId="47"/>
        <pc:sldMkLst>
          <pc:docMk/>
          <pc:sldMk cId="707138520" sldId="493"/>
        </pc:sldMkLst>
      </pc:sldChg>
      <pc:sldChg chg="del">
        <pc:chgData name="Office User" userId="e7c087d1-fddc-408e-a1a9-250beb05f0c6" providerId="ADAL" clId="{71FB292F-A818-4BB3-96DE-52171D42F2C2}" dt="2021-11-30T17:57:50.195" v="60" actId="47"/>
        <pc:sldMkLst>
          <pc:docMk/>
          <pc:sldMk cId="1151967157" sldId="643"/>
        </pc:sldMkLst>
      </pc:sldChg>
      <pc:sldChg chg="del">
        <pc:chgData name="Office User" userId="e7c087d1-fddc-408e-a1a9-250beb05f0c6" providerId="ADAL" clId="{71FB292F-A818-4BB3-96DE-52171D42F2C2}" dt="2021-11-30T18:32:38.214" v="951" actId="47"/>
        <pc:sldMkLst>
          <pc:docMk/>
          <pc:sldMk cId="2216143408" sldId="711"/>
        </pc:sldMkLst>
      </pc:sldChg>
      <pc:sldChg chg="modSp mod">
        <pc:chgData name="Office User" userId="e7c087d1-fddc-408e-a1a9-250beb05f0c6" providerId="ADAL" clId="{71FB292F-A818-4BB3-96DE-52171D42F2C2}" dt="2021-11-30T17:55:52.561" v="31" actId="20577"/>
        <pc:sldMkLst>
          <pc:docMk/>
          <pc:sldMk cId="2712264327" sldId="5159"/>
        </pc:sldMkLst>
        <pc:spChg chg="mod">
          <ac:chgData name="Office User" userId="e7c087d1-fddc-408e-a1a9-250beb05f0c6" providerId="ADAL" clId="{71FB292F-A818-4BB3-96DE-52171D42F2C2}" dt="2021-11-30T17:55:43.826" v="11" actId="403"/>
          <ac:spMkLst>
            <pc:docMk/>
            <pc:sldMk cId="2712264327" sldId="5159"/>
            <ac:spMk id="2" creationId="{02B699A9-59D4-418C-B7E0-096A6E2AA7A0}"/>
          </ac:spMkLst>
        </pc:spChg>
        <pc:spChg chg="mod">
          <ac:chgData name="Office User" userId="e7c087d1-fddc-408e-a1a9-250beb05f0c6" providerId="ADAL" clId="{71FB292F-A818-4BB3-96DE-52171D42F2C2}" dt="2021-11-30T17:55:52.561" v="31" actId="20577"/>
          <ac:spMkLst>
            <pc:docMk/>
            <pc:sldMk cId="2712264327" sldId="5159"/>
            <ac:spMk id="7" creationId="{76C2D334-5A45-4FA3-B1CF-264D308E111E}"/>
          </ac:spMkLst>
        </pc:spChg>
      </pc:sldChg>
      <pc:sldChg chg="del">
        <pc:chgData name="Office User" userId="e7c087d1-fddc-408e-a1a9-250beb05f0c6" providerId="ADAL" clId="{71FB292F-A818-4BB3-96DE-52171D42F2C2}" dt="2021-11-30T18:12:07.165" v="711" actId="47"/>
        <pc:sldMkLst>
          <pc:docMk/>
          <pc:sldMk cId="1170747128" sldId="5160"/>
        </pc:sldMkLst>
      </pc:sldChg>
      <pc:sldChg chg="delSp modSp mod">
        <pc:chgData name="Office User" userId="e7c087d1-fddc-408e-a1a9-250beb05f0c6" providerId="ADAL" clId="{71FB292F-A818-4BB3-96DE-52171D42F2C2}" dt="2021-11-30T18:13:58.412" v="770" actId="5793"/>
        <pc:sldMkLst>
          <pc:docMk/>
          <pc:sldMk cId="281282911" sldId="5161"/>
        </pc:sldMkLst>
        <pc:spChg chg="mod">
          <ac:chgData name="Office User" userId="e7c087d1-fddc-408e-a1a9-250beb05f0c6" providerId="ADAL" clId="{71FB292F-A818-4BB3-96DE-52171D42F2C2}" dt="2021-11-30T18:13:58.412" v="770" actId="5793"/>
          <ac:spMkLst>
            <pc:docMk/>
            <pc:sldMk cId="281282911" sldId="5161"/>
            <ac:spMk id="3" creationId="{801C4EF7-43B3-495C-9B1A-6E0D6A1DA8DA}"/>
          </ac:spMkLst>
        </pc:spChg>
        <pc:spChg chg="del">
          <ac:chgData name="Office User" userId="e7c087d1-fddc-408e-a1a9-250beb05f0c6" providerId="ADAL" clId="{71FB292F-A818-4BB3-96DE-52171D42F2C2}" dt="2021-11-30T17:57:32.725" v="59" actId="478"/>
          <ac:spMkLst>
            <pc:docMk/>
            <pc:sldMk cId="281282911" sldId="5161"/>
            <ac:spMk id="22" creationId="{BA0C3D95-C532-4D78-B72A-72C45720AE95}"/>
          </ac:spMkLst>
        </pc:spChg>
        <pc:spChg chg="del">
          <ac:chgData name="Office User" userId="e7c087d1-fddc-408e-a1a9-250beb05f0c6" providerId="ADAL" clId="{71FB292F-A818-4BB3-96DE-52171D42F2C2}" dt="2021-11-30T17:57:32.725" v="59" actId="478"/>
          <ac:spMkLst>
            <pc:docMk/>
            <pc:sldMk cId="281282911" sldId="5161"/>
            <ac:spMk id="23" creationId="{987C8FCB-B97C-4058-A3F0-CB0464CBACC5}"/>
          </ac:spMkLst>
        </pc:spChg>
        <pc:cxnChg chg="del">
          <ac:chgData name="Office User" userId="e7c087d1-fddc-408e-a1a9-250beb05f0c6" providerId="ADAL" clId="{71FB292F-A818-4BB3-96DE-52171D42F2C2}" dt="2021-11-30T17:57:32.725" v="59" actId="478"/>
          <ac:cxnSpMkLst>
            <pc:docMk/>
            <pc:sldMk cId="281282911" sldId="5161"/>
            <ac:cxnSpMk id="21" creationId="{4E3EBC9B-73BE-452A-BF0B-2D211E581BBE}"/>
          </ac:cxnSpMkLst>
        </pc:cxnChg>
      </pc:sldChg>
      <pc:sldChg chg="del">
        <pc:chgData name="Office User" userId="e7c087d1-fddc-408e-a1a9-250beb05f0c6" providerId="ADAL" clId="{71FB292F-A818-4BB3-96DE-52171D42F2C2}" dt="2021-11-30T18:12:07.165" v="711" actId="47"/>
        <pc:sldMkLst>
          <pc:docMk/>
          <pc:sldMk cId="3537570842" sldId="5162"/>
        </pc:sldMkLst>
      </pc:sldChg>
      <pc:sldChg chg="del">
        <pc:chgData name="Office User" userId="e7c087d1-fddc-408e-a1a9-250beb05f0c6" providerId="ADAL" clId="{71FB292F-A818-4BB3-96DE-52171D42F2C2}" dt="2021-11-30T18:12:08.626" v="712" actId="47"/>
        <pc:sldMkLst>
          <pc:docMk/>
          <pc:sldMk cId="1338698277" sldId="5164"/>
        </pc:sldMkLst>
      </pc:sldChg>
      <pc:sldChg chg="del">
        <pc:chgData name="Office User" userId="e7c087d1-fddc-408e-a1a9-250beb05f0c6" providerId="ADAL" clId="{71FB292F-A818-4BB3-96DE-52171D42F2C2}" dt="2021-11-30T18:12:09.218" v="713" actId="47"/>
        <pc:sldMkLst>
          <pc:docMk/>
          <pc:sldMk cId="4157907675" sldId="5165"/>
        </pc:sldMkLst>
      </pc:sldChg>
      <pc:sldChg chg="del">
        <pc:chgData name="Office User" userId="e7c087d1-fddc-408e-a1a9-250beb05f0c6" providerId="ADAL" clId="{71FB292F-A818-4BB3-96DE-52171D42F2C2}" dt="2021-11-30T18:12:10.367" v="714" actId="47"/>
        <pc:sldMkLst>
          <pc:docMk/>
          <pc:sldMk cId="222238984" sldId="5166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3216953391" sldId="5167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1193649074" sldId="5168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4287358105" sldId="5169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4284354996" sldId="5171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413164549" sldId="5172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3323126784" sldId="5173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1011812949" sldId="5174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2484839217" sldId="5175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1409108871" sldId="5176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3099605026" sldId="5177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3356376278" sldId="5178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3407884309" sldId="5181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1160630992" sldId="5185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2603943879" sldId="5186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2950742864" sldId="5187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3209860432" sldId="5188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2367373150" sldId="5189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2743054113" sldId="5190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3182698565" sldId="5191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3979235984" sldId="5193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2778401392" sldId="5194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1268901318" sldId="5195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983618657" sldId="5196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3634440635" sldId="5198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3709000489" sldId="5199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2065121220" sldId="5200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2349986982" sldId="5201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512230683" sldId="5202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1951148595" sldId="5203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2764508080" sldId="5208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1748693105" sldId="5209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2650204154" sldId="5210"/>
        </pc:sldMkLst>
      </pc:sldChg>
      <pc:sldChg chg="del ord">
        <pc:chgData name="Office User" userId="e7c087d1-fddc-408e-a1a9-250beb05f0c6" providerId="ADAL" clId="{71FB292F-A818-4BB3-96DE-52171D42F2C2}" dt="2021-11-30T18:32:38.214" v="951" actId="47"/>
        <pc:sldMkLst>
          <pc:docMk/>
          <pc:sldMk cId="3227378271" sldId="5212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3443479388" sldId="5213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2196770013" sldId="5215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2702737608" sldId="5216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4219570271" sldId="5221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279687356" sldId="5223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3030566944" sldId="5224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1488830413" sldId="5225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3021017041" sldId="5226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4184689177" sldId="5227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1046730258" sldId="5228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3518586319" sldId="5229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2287601026" sldId="5230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3868500472" sldId="5231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945822502" sldId="5232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1169543341" sldId="5233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1482007261" sldId="5234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2903839913" sldId="5235"/>
        </pc:sldMkLst>
      </pc:sldChg>
      <pc:sldChg chg="ord">
        <pc:chgData name="Office User" userId="e7c087d1-fddc-408e-a1a9-250beb05f0c6" providerId="ADAL" clId="{71FB292F-A818-4BB3-96DE-52171D42F2C2}" dt="2021-11-30T18:32:24.383" v="949"/>
        <pc:sldMkLst>
          <pc:docMk/>
          <pc:sldMk cId="803292429" sldId="5236"/>
        </pc:sldMkLst>
      </pc:sldChg>
      <pc:sldChg chg="del">
        <pc:chgData name="Office User" userId="e7c087d1-fddc-408e-a1a9-250beb05f0c6" providerId="ADAL" clId="{71FB292F-A818-4BB3-96DE-52171D42F2C2}" dt="2021-11-30T17:57:50.195" v="60" actId="47"/>
        <pc:sldMkLst>
          <pc:docMk/>
          <pc:sldMk cId="4207679033" sldId="5239"/>
        </pc:sldMkLst>
      </pc:sldChg>
      <pc:sldChg chg="del">
        <pc:chgData name="Office User" userId="e7c087d1-fddc-408e-a1a9-250beb05f0c6" providerId="ADAL" clId="{71FB292F-A818-4BB3-96DE-52171D42F2C2}" dt="2021-11-30T17:57:50.195" v="60" actId="47"/>
        <pc:sldMkLst>
          <pc:docMk/>
          <pc:sldMk cId="210217883" sldId="5240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2732929375" sldId="5242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3350567439" sldId="5243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31030390" sldId="5245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2228317229" sldId="5246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3659476867" sldId="5247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2456065785" sldId="5248"/>
        </pc:sldMkLst>
      </pc:sldChg>
      <pc:sldChg chg="del ord">
        <pc:chgData name="Office User" userId="e7c087d1-fddc-408e-a1a9-250beb05f0c6" providerId="ADAL" clId="{71FB292F-A818-4BB3-96DE-52171D42F2C2}" dt="2021-11-30T18:32:38.214" v="951" actId="47"/>
        <pc:sldMkLst>
          <pc:docMk/>
          <pc:sldMk cId="3784038349" sldId="5250"/>
        </pc:sldMkLst>
      </pc:sldChg>
      <pc:sldChg chg="del">
        <pc:chgData name="Office User" userId="e7c087d1-fddc-408e-a1a9-250beb05f0c6" providerId="ADAL" clId="{71FB292F-A818-4BB3-96DE-52171D42F2C2}" dt="2021-11-30T18:32:38.214" v="951" actId="47"/>
        <pc:sldMkLst>
          <pc:docMk/>
          <pc:sldMk cId="3720638097" sldId="5251"/>
        </pc:sldMkLst>
      </pc:sldChg>
      <pc:sldChg chg="del">
        <pc:chgData name="Office User" userId="e7c087d1-fddc-408e-a1a9-250beb05f0c6" providerId="ADAL" clId="{71FB292F-A818-4BB3-96DE-52171D42F2C2}" dt="2021-11-30T18:32:38.214" v="951" actId="47"/>
        <pc:sldMkLst>
          <pc:docMk/>
          <pc:sldMk cId="2905417706" sldId="5252"/>
        </pc:sldMkLst>
      </pc:sldChg>
      <pc:sldChg chg="del">
        <pc:chgData name="Office User" userId="e7c087d1-fddc-408e-a1a9-250beb05f0c6" providerId="ADAL" clId="{71FB292F-A818-4BB3-96DE-52171D42F2C2}" dt="2021-11-30T18:32:38.214" v="951" actId="47"/>
        <pc:sldMkLst>
          <pc:docMk/>
          <pc:sldMk cId="1023286346" sldId="5253"/>
        </pc:sldMkLst>
      </pc:sldChg>
      <pc:sldChg chg="del">
        <pc:chgData name="Office User" userId="e7c087d1-fddc-408e-a1a9-250beb05f0c6" providerId="ADAL" clId="{71FB292F-A818-4BB3-96DE-52171D42F2C2}" dt="2021-11-30T18:32:38.214" v="951" actId="47"/>
        <pc:sldMkLst>
          <pc:docMk/>
          <pc:sldMk cId="3572055159" sldId="5254"/>
        </pc:sldMkLst>
      </pc:sldChg>
      <pc:sldChg chg="del">
        <pc:chgData name="Office User" userId="e7c087d1-fddc-408e-a1a9-250beb05f0c6" providerId="ADAL" clId="{71FB292F-A818-4BB3-96DE-52171D42F2C2}" dt="2021-11-30T18:32:38.214" v="951" actId="47"/>
        <pc:sldMkLst>
          <pc:docMk/>
          <pc:sldMk cId="728314215" sldId="5255"/>
        </pc:sldMkLst>
      </pc:sldChg>
      <pc:sldChg chg="del">
        <pc:chgData name="Office User" userId="e7c087d1-fddc-408e-a1a9-250beb05f0c6" providerId="ADAL" clId="{71FB292F-A818-4BB3-96DE-52171D42F2C2}" dt="2021-11-30T18:32:38.214" v="951" actId="47"/>
        <pc:sldMkLst>
          <pc:docMk/>
          <pc:sldMk cId="757644659" sldId="5256"/>
        </pc:sldMkLst>
      </pc:sldChg>
      <pc:sldChg chg="del">
        <pc:chgData name="Office User" userId="e7c087d1-fddc-408e-a1a9-250beb05f0c6" providerId="ADAL" clId="{71FB292F-A818-4BB3-96DE-52171D42F2C2}" dt="2021-11-30T18:32:38.214" v="951" actId="47"/>
        <pc:sldMkLst>
          <pc:docMk/>
          <pc:sldMk cId="490115121" sldId="5257"/>
        </pc:sldMkLst>
      </pc:sldChg>
      <pc:sldChg chg="del">
        <pc:chgData name="Office User" userId="e7c087d1-fddc-408e-a1a9-250beb05f0c6" providerId="ADAL" clId="{71FB292F-A818-4BB3-96DE-52171D42F2C2}" dt="2021-11-30T18:32:38.214" v="951" actId="47"/>
        <pc:sldMkLst>
          <pc:docMk/>
          <pc:sldMk cId="536118039" sldId="5258"/>
        </pc:sldMkLst>
      </pc:sldChg>
      <pc:sldChg chg="del">
        <pc:chgData name="Office User" userId="e7c087d1-fddc-408e-a1a9-250beb05f0c6" providerId="ADAL" clId="{71FB292F-A818-4BB3-96DE-52171D42F2C2}" dt="2021-11-30T18:32:38.214" v="951" actId="47"/>
        <pc:sldMkLst>
          <pc:docMk/>
          <pc:sldMk cId="1294849703" sldId="5259"/>
        </pc:sldMkLst>
      </pc:sldChg>
      <pc:sldChg chg="del">
        <pc:chgData name="Office User" userId="e7c087d1-fddc-408e-a1a9-250beb05f0c6" providerId="ADAL" clId="{71FB292F-A818-4BB3-96DE-52171D42F2C2}" dt="2021-11-30T18:32:38.214" v="951" actId="47"/>
        <pc:sldMkLst>
          <pc:docMk/>
          <pc:sldMk cId="2396323024" sldId="5260"/>
        </pc:sldMkLst>
      </pc:sldChg>
      <pc:sldChg chg="del">
        <pc:chgData name="Office User" userId="e7c087d1-fddc-408e-a1a9-250beb05f0c6" providerId="ADAL" clId="{71FB292F-A818-4BB3-96DE-52171D42F2C2}" dt="2021-11-30T18:32:38.214" v="951" actId="47"/>
        <pc:sldMkLst>
          <pc:docMk/>
          <pc:sldMk cId="815551034" sldId="5261"/>
        </pc:sldMkLst>
      </pc:sldChg>
      <pc:sldChg chg="modSp mod ord">
        <pc:chgData name="Office User" userId="e7c087d1-fddc-408e-a1a9-250beb05f0c6" providerId="ADAL" clId="{71FB292F-A818-4BB3-96DE-52171D42F2C2}" dt="2021-11-30T18:35:27.137" v="1004" actId="20577"/>
        <pc:sldMkLst>
          <pc:docMk/>
          <pc:sldMk cId="67647196" sldId="5609"/>
        </pc:sldMkLst>
        <pc:spChg chg="mod">
          <ac:chgData name="Office User" userId="e7c087d1-fddc-408e-a1a9-250beb05f0c6" providerId="ADAL" clId="{71FB292F-A818-4BB3-96DE-52171D42F2C2}" dt="2021-11-30T18:35:27.137" v="1004" actId="20577"/>
          <ac:spMkLst>
            <pc:docMk/>
            <pc:sldMk cId="67647196" sldId="5609"/>
            <ac:spMk id="2" creationId="{C7B3AB84-1CB5-4FD5-8C24-C024C1CE67FB}"/>
          </ac:spMkLst>
        </pc:spChg>
      </pc:sldChg>
      <pc:sldChg chg="del">
        <pc:chgData name="Office User" userId="e7c087d1-fddc-408e-a1a9-250beb05f0c6" providerId="ADAL" clId="{71FB292F-A818-4BB3-96DE-52171D42F2C2}" dt="2021-11-30T18:32:38.214" v="951" actId="47"/>
        <pc:sldMkLst>
          <pc:docMk/>
          <pc:sldMk cId="627926840" sldId="5610"/>
        </pc:sldMkLst>
      </pc:sldChg>
      <pc:sldChg chg="del">
        <pc:chgData name="Office User" userId="e7c087d1-fddc-408e-a1a9-250beb05f0c6" providerId="ADAL" clId="{71FB292F-A818-4BB3-96DE-52171D42F2C2}" dt="2021-11-30T17:57:50.195" v="60" actId="47"/>
        <pc:sldMkLst>
          <pc:docMk/>
          <pc:sldMk cId="68860501" sldId="5611"/>
        </pc:sldMkLst>
      </pc:sldChg>
      <pc:sldChg chg="del">
        <pc:chgData name="Office User" userId="e7c087d1-fddc-408e-a1a9-250beb05f0c6" providerId="ADAL" clId="{71FB292F-A818-4BB3-96DE-52171D42F2C2}" dt="2021-11-30T18:32:38.214" v="951" actId="47"/>
        <pc:sldMkLst>
          <pc:docMk/>
          <pc:sldMk cId="2169187291" sldId="5612"/>
        </pc:sldMkLst>
      </pc:sldChg>
      <pc:sldChg chg="del">
        <pc:chgData name="Office User" userId="e7c087d1-fddc-408e-a1a9-250beb05f0c6" providerId="ADAL" clId="{71FB292F-A818-4BB3-96DE-52171D42F2C2}" dt="2021-11-30T18:32:38.214" v="951" actId="47"/>
        <pc:sldMkLst>
          <pc:docMk/>
          <pc:sldMk cId="2887236183" sldId="5613"/>
        </pc:sldMkLst>
      </pc:sldChg>
      <pc:sldChg chg="del">
        <pc:chgData name="Office User" userId="e7c087d1-fddc-408e-a1a9-250beb05f0c6" providerId="ADAL" clId="{71FB292F-A818-4BB3-96DE-52171D42F2C2}" dt="2021-11-30T18:32:38.214" v="951" actId="47"/>
        <pc:sldMkLst>
          <pc:docMk/>
          <pc:sldMk cId="106354405" sldId="5614"/>
        </pc:sldMkLst>
      </pc:sldChg>
      <pc:sldChg chg="del">
        <pc:chgData name="Office User" userId="e7c087d1-fddc-408e-a1a9-250beb05f0c6" providerId="ADAL" clId="{71FB292F-A818-4BB3-96DE-52171D42F2C2}" dt="2021-11-30T18:32:38.214" v="951" actId="47"/>
        <pc:sldMkLst>
          <pc:docMk/>
          <pc:sldMk cId="2089329137" sldId="5615"/>
        </pc:sldMkLst>
      </pc:sldChg>
      <pc:sldChg chg="del">
        <pc:chgData name="Office User" userId="e7c087d1-fddc-408e-a1a9-250beb05f0c6" providerId="ADAL" clId="{71FB292F-A818-4BB3-96DE-52171D42F2C2}" dt="2021-11-30T18:32:38.214" v="951" actId="47"/>
        <pc:sldMkLst>
          <pc:docMk/>
          <pc:sldMk cId="1999570540" sldId="5617"/>
        </pc:sldMkLst>
      </pc:sldChg>
      <pc:sldChg chg="del">
        <pc:chgData name="Office User" userId="e7c087d1-fddc-408e-a1a9-250beb05f0c6" providerId="ADAL" clId="{71FB292F-A818-4BB3-96DE-52171D42F2C2}" dt="2021-11-30T18:32:38.214" v="951" actId="47"/>
        <pc:sldMkLst>
          <pc:docMk/>
          <pc:sldMk cId="3899061001" sldId="5618"/>
        </pc:sldMkLst>
      </pc:sldChg>
      <pc:sldChg chg="del">
        <pc:chgData name="Office User" userId="e7c087d1-fddc-408e-a1a9-250beb05f0c6" providerId="ADAL" clId="{71FB292F-A818-4BB3-96DE-52171D42F2C2}" dt="2021-11-30T18:32:38.214" v="951" actId="47"/>
        <pc:sldMkLst>
          <pc:docMk/>
          <pc:sldMk cId="519312654" sldId="5620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3268113634" sldId="5621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4042797918" sldId="5623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1056174986" sldId="5624"/>
        </pc:sldMkLst>
      </pc:sldChg>
      <pc:sldChg chg="del">
        <pc:chgData name="Office User" userId="e7c087d1-fddc-408e-a1a9-250beb05f0c6" providerId="ADAL" clId="{71FB292F-A818-4BB3-96DE-52171D42F2C2}" dt="2021-11-30T17:57:50.195" v="60" actId="47"/>
        <pc:sldMkLst>
          <pc:docMk/>
          <pc:sldMk cId="3363098614" sldId="5626"/>
        </pc:sldMkLst>
      </pc:sldChg>
      <pc:sldChg chg="del">
        <pc:chgData name="Office User" userId="e7c087d1-fddc-408e-a1a9-250beb05f0c6" providerId="ADAL" clId="{71FB292F-A818-4BB3-96DE-52171D42F2C2}" dt="2021-11-30T17:57:50.195" v="60" actId="47"/>
        <pc:sldMkLst>
          <pc:docMk/>
          <pc:sldMk cId="1800849415" sldId="5627"/>
        </pc:sldMkLst>
      </pc:sldChg>
      <pc:sldChg chg="del">
        <pc:chgData name="Office User" userId="e7c087d1-fddc-408e-a1a9-250beb05f0c6" providerId="ADAL" clId="{71FB292F-A818-4BB3-96DE-52171D42F2C2}" dt="2021-11-30T17:57:50.195" v="60" actId="47"/>
        <pc:sldMkLst>
          <pc:docMk/>
          <pc:sldMk cId="1841472146" sldId="5629"/>
        </pc:sldMkLst>
      </pc:sldChg>
      <pc:sldChg chg="del">
        <pc:chgData name="Office User" userId="e7c087d1-fddc-408e-a1a9-250beb05f0c6" providerId="ADAL" clId="{71FB292F-A818-4BB3-96DE-52171D42F2C2}" dt="2021-11-30T17:57:50.195" v="60" actId="47"/>
        <pc:sldMkLst>
          <pc:docMk/>
          <pc:sldMk cId="4145640760" sldId="5630"/>
        </pc:sldMkLst>
      </pc:sldChg>
      <pc:sldChg chg="del">
        <pc:chgData name="Office User" userId="e7c087d1-fddc-408e-a1a9-250beb05f0c6" providerId="ADAL" clId="{71FB292F-A818-4BB3-96DE-52171D42F2C2}" dt="2021-11-30T17:57:50.195" v="60" actId="47"/>
        <pc:sldMkLst>
          <pc:docMk/>
          <pc:sldMk cId="2170359567" sldId="5631"/>
        </pc:sldMkLst>
      </pc:sldChg>
      <pc:sldChg chg="del">
        <pc:chgData name="Office User" userId="e7c087d1-fddc-408e-a1a9-250beb05f0c6" providerId="ADAL" clId="{71FB292F-A818-4BB3-96DE-52171D42F2C2}" dt="2021-11-30T17:57:50.195" v="60" actId="47"/>
        <pc:sldMkLst>
          <pc:docMk/>
          <pc:sldMk cId="1526081394" sldId="5633"/>
        </pc:sldMkLst>
      </pc:sldChg>
      <pc:sldChg chg="del">
        <pc:chgData name="Office User" userId="e7c087d1-fddc-408e-a1a9-250beb05f0c6" providerId="ADAL" clId="{71FB292F-A818-4BB3-96DE-52171D42F2C2}" dt="2021-11-30T17:57:50.195" v="60" actId="47"/>
        <pc:sldMkLst>
          <pc:docMk/>
          <pc:sldMk cId="11069325" sldId="5634"/>
        </pc:sldMkLst>
      </pc:sldChg>
      <pc:sldChg chg="del">
        <pc:chgData name="Office User" userId="e7c087d1-fddc-408e-a1a9-250beb05f0c6" providerId="ADAL" clId="{71FB292F-A818-4BB3-96DE-52171D42F2C2}" dt="2021-11-30T17:57:50.195" v="60" actId="47"/>
        <pc:sldMkLst>
          <pc:docMk/>
          <pc:sldMk cId="2116362738" sldId="5635"/>
        </pc:sldMkLst>
      </pc:sldChg>
      <pc:sldChg chg="del">
        <pc:chgData name="Office User" userId="e7c087d1-fddc-408e-a1a9-250beb05f0c6" providerId="ADAL" clId="{71FB292F-A818-4BB3-96DE-52171D42F2C2}" dt="2021-11-30T17:57:50.195" v="60" actId="47"/>
        <pc:sldMkLst>
          <pc:docMk/>
          <pc:sldMk cId="3461651879" sldId="5636"/>
        </pc:sldMkLst>
      </pc:sldChg>
      <pc:sldChg chg="del">
        <pc:chgData name="Office User" userId="e7c087d1-fddc-408e-a1a9-250beb05f0c6" providerId="ADAL" clId="{71FB292F-A818-4BB3-96DE-52171D42F2C2}" dt="2021-11-30T17:57:50.195" v="60" actId="47"/>
        <pc:sldMkLst>
          <pc:docMk/>
          <pc:sldMk cId="1426114126" sldId="5637"/>
        </pc:sldMkLst>
      </pc:sldChg>
      <pc:sldChg chg="del">
        <pc:chgData name="Office User" userId="e7c087d1-fddc-408e-a1a9-250beb05f0c6" providerId="ADAL" clId="{71FB292F-A818-4BB3-96DE-52171D42F2C2}" dt="2021-11-30T17:57:50.195" v="60" actId="47"/>
        <pc:sldMkLst>
          <pc:docMk/>
          <pc:sldMk cId="3834234935" sldId="5638"/>
        </pc:sldMkLst>
      </pc:sldChg>
      <pc:sldChg chg="del">
        <pc:chgData name="Office User" userId="e7c087d1-fddc-408e-a1a9-250beb05f0c6" providerId="ADAL" clId="{71FB292F-A818-4BB3-96DE-52171D42F2C2}" dt="2021-11-30T17:57:50.195" v="60" actId="47"/>
        <pc:sldMkLst>
          <pc:docMk/>
          <pc:sldMk cId="3274417458" sldId="5639"/>
        </pc:sldMkLst>
      </pc:sldChg>
      <pc:sldChg chg="del">
        <pc:chgData name="Office User" userId="e7c087d1-fddc-408e-a1a9-250beb05f0c6" providerId="ADAL" clId="{71FB292F-A818-4BB3-96DE-52171D42F2C2}" dt="2021-11-30T17:57:50.195" v="60" actId="47"/>
        <pc:sldMkLst>
          <pc:docMk/>
          <pc:sldMk cId="1882847470" sldId="5641"/>
        </pc:sldMkLst>
      </pc:sldChg>
      <pc:sldChg chg="del">
        <pc:chgData name="Office User" userId="e7c087d1-fddc-408e-a1a9-250beb05f0c6" providerId="ADAL" clId="{71FB292F-A818-4BB3-96DE-52171D42F2C2}" dt="2021-11-30T17:57:50.195" v="60" actId="47"/>
        <pc:sldMkLst>
          <pc:docMk/>
          <pc:sldMk cId="1571636153" sldId="5642"/>
        </pc:sldMkLst>
      </pc:sldChg>
      <pc:sldChg chg="del">
        <pc:chgData name="Office User" userId="e7c087d1-fddc-408e-a1a9-250beb05f0c6" providerId="ADAL" clId="{71FB292F-A818-4BB3-96DE-52171D42F2C2}" dt="2021-11-30T17:57:50.195" v="60" actId="47"/>
        <pc:sldMkLst>
          <pc:docMk/>
          <pc:sldMk cId="1886295413" sldId="5643"/>
        </pc:sldMkLst>
      </pc:sldChg>
      <pc:sldChg chg="del">
        <pc:chgData name="Office User" userId="e7c087d1-fddc-408e-a1a9-250beb05f0c6" providerId="ADAL" clId="{71FB292F-A818-4BB3-96DE-52171D42F2C2}" dt="2021-11-30T17:57:50.195" v="60" actId="47"/>
        <pc:sldMkLst>
          <pc:docMk/>
          <pc:sldMk cId="1737173991" sldId="5644"/>
        </pc:sldMkLst>
      </pc:sldChg>
      <pc:sldChg chg="del">
        <pc:chgData name="Office User" userId="e7c087d1-fddc-408e-a1a9-250beb05f0c6" providerId="ADAL" clId="{71FB292F-A818-4BB3-96DE-52171D42F2C2}" dt="2021-11-30T17:57:50.195" v="60" actId="47"/>
        <pc:sldMkLst>
          <pc:docMk/>
          <pc:sldMk cId="1926603410" sldId="5645"/>
        </pc:sldMkLst>
      </pc:sldChg>
      <pc:sldChg chg="del">
        <pc:chgData name="Office User" userId="e7c087d1-fddc-408e-a1a9-250beb05f0c6" providerId="ADAL" clId="{71FB292F-A818-4BB3-96DE-52171D42F2C2}" dt="2021-11-30T17:57:50.195" v="60" actId="47"/>
        <pc:sldMkLst>
          <pc:docMk/>
          <pc:sldMk cId="925295465" sldId="5646"/>
        </pc:sldMkLst>
      </pc:sldChg>
      <pc:sldChg chg="del">
        <pc:chgData name="Office User" userId="e7c087d1-fddc-408e-a1a9-250beb05f0c6" providerId="ADAL" clId="{71FB292F-A818-4BB3-96DE-52171D42F2C2}" dt="2021-11-30T17:57:50.195" v="60" actId="47"/>
        <pc:sldMkLst>
          <pc:docMk/>
          <pc:sldMk cId="2279349706" sldId="5648"/>
        </pc:sldMkLst>
      </pc:sldChg>
      <pc:sldChg chg="del">
        <pc:chgData name="Office User" userId="e7c087d1-fddc-408e-a1a9-250beb05f0c6" providerId="ADAL" clId="{71FB292F-A818-4BB3-96DE-52171D42F2C2}" dt="2021-11-30T17:57:50.195" v="60" actId="47"/>
        <pc:sldMkLst>
          <pc:docMk/>
          <pc:sldMk cId="1390019372" sldId="5650"/>
        </pc:sldMkLst>
      </pc:sldChg>
      <pc:sldChg chg="del">
        <pc:chgData name="Office User" userId="e7c087d1-fddc-408e-a1a9-250beb05f0c6" providerId="ADAL" clId="{71FB292F-A818-4BB3-96DE-52171D42F2C2}" dt="2021-11-30T17:57:50.195" v="60" actId="47"/>
        <pc:sldMkLst>
          <pc:docMk/>
          <pc:sldMk cId="2505793492" sldId="5652"/>
        </pc:sldMkLst>
      </pc:sldChg>
      <pc:sldChg chg="del">
        <pc:chgData name="Office User" userId="e7c087d1-fddc-408e-a1a9-250beb05f0c6" providerId="ADAL" clId="{71FB292F-A818-4BB3-96DE-52171D42F2C2}" dt="2021-11-30T17:57:50.195" v="60" actId="47"/>
        <pc:sldMkLst>
          <pc:docMk/>
          <pc:sldMk cId="2673763273" sldId="5654"/>
        </pc:sldMkLst>
      </pc:sldChg>
      <pc:sldChg chg="del">
        <pc:chgData name="Office User" userId="e7c087d1-fddc-408e-a1a9-250beb05f0c6" providerId="ADAL" clId="{71FB292F-A818-4BB3-96DE-52171D42F2C2}" dt="2021-11-30T17:57:50.195" v="60" actId="47"/>
        <pc:sldMkLst>
          <pc:docMk/>
          <pc:sldMk cId="1598684093" sldId="5655"/>
        </pc:sldMkLst>
      </pc:sldChg>
      <pc:sldChg chg="del">
        <pc:chgData name="Office User" userId="e7c087d1-fddc-408e-a1a9-250beb05f0c6" providerId="ADAL" clId="{71FB292F-A818-4BB3-96DE-52171D42F2C2}" dt="2021-11-30T17:57:50.195" v="60" actId="47"/>
        <pc:sldMkLst>
          <pc:docMk/>
          <pc:sldMk cId="4016222963" sldId="5656"/>
        </pc:sldMkLst>
      </pc:sldChg>
      <pc:sldChg chg="del">
        <pc:chgData name="Office User" userId="e7c087d1-fddc-408e-a1a9-250beb05f0c6" providerId="ADAL" clId="{71FB292F-A818-4BB3-96DE-52171D42F2C2}" dt="2021-11-30T17:57:50.195" v="60" actId="47"/>
        <pc:sldMkLst>
          <pc:docMk/>
          <pc:sldMk cId="3219277421" sldId="5657"/>
        </pc:sldMkLst>
      </pc:sldChg>
      <pc:sldChg chg="del">
        <pc:chgData name="Office User" userId="e7c087d1-fddc-408e-a1a9-250beb05f0c6" providerId="ADAL" clId="{71FB292F-A818-4BB3-96DE-52171D42F2C2}" dt="2021-11-30T17:57:50.195" v="60" actId="47"/>
        <pc:sldMkLst>
          <pc:docMk/>
          <pc:sldMk cId="2168490141" sldId="5658"/>
        </pc:sldMkLst>
      </pc:sldChg>
      <pc:sldChg chg="del">
        <pc:chgData name="Office User" userId="e7c087d1-fddc-408e-a1a9-250beb05f0c6" providerId="ADAL" clId="{71FB292F-A818-4BB3-96DE-52171D42F2C2}" dt="2021-11-30T17:57:50.195" v="60" actId="47"/>
        <pc:sldMkLst>
          <pc:docMk/>
          <pc:sldMk cId="1051035233" sldId="5659"/>
        </pc:sldMkLst>
      </pc:sldChg>
      <pc:sldChg chg="del">
        <pc:chgData name="Office User" userId="e7c087d1-fddc-408e-a1a9-250beb05f0c6" providerId="ADAL" clId="{71FB292F-A818-4BB3-96DE-52171D42F2C2}" dt="2021-11-30T17:57:50.195" v="60" actId="47"/>
        <pc:sldMkLst>
          <pc:docMk/>
          <pc:sldMk cId="2751952151" sldId="5660"/>
        </pc:sldMkLst>
      </pc:sldChg>
      <pc:sldChg chg="del">
        <pc:chgData name="Office User" userId="e7c087d1-fddc-408e-a1a9-250beb05f0c6" providerId="ADAL" clId="{71FB292F-A818-4BB3-96DE-52171D42F2C2}" dt="2021-11-30T17:57:50.195" v="60" actId="47"/>
        <pc:sldMkLst>
          <pc:docMk/>
          <pc:sldMk cId="956132437" sldId="5663"/>
        </pc:sldMkLst>
      </pc:sldChg>
      <pc:sldChg chg="del">
        <pc:chgData name="Office User" userId="e7c087d1-fddc-408e-a1a9-250beb05f0c6" providerId="ADAL" clId="{71FB292F-A818-4BB3-96DE-52171D42F2C2}" dt="2021-11-30T17:57:50.195" v="60" actId="47"/>
        <pc:sldMkLst>
          <pc:docMk/>
          <pc:sldMk cId="372329728" sldId="5665"/>
        </pc:sldMkLst>
      </pc:sldChg>
      <pc:sldChg chg="del">
        <pc:chgData name="Office User" userId="e7c087d1-fddc-408e-a1a9-250beb05f0c6" providerId="ADAL" clId="{71FB292F-A818-4BB3-96DE-52171D42F2C2}" dt="2021-11-30T17:57:50.195" v="60" actId="47"/>
        <pc:sldMkLst>
          <pc:docMk/>
          <pc:sldMk cId="4175767058" sldId="5666"/>
        </pc:sldMkLst>
      </pc:sldChg>
      <pc:sldChg chg="del">
        <pc:chgData name="Office User" userId="e7c087d1-fddc-408e-a1a9-250beb05f0c6" providerId="ADAL" clId="{71FB292F-A818-4BB3-96DE-52171D42F2C2}" dt="2021-11-30T17:57:50.195" v="60" actId="47"/>
        <pc:sldMkLst>
          <pc:docMk/>
          <pc:sldMk cId="1361335569" sldId="5668"/>
        </pc:sldMkLst>
      </pc:sldChg>
      <pc:sldChg chg="del">
        <pc:chgData name="Office User" userId="e7c087d1-fddc-408e-a1a9-250beb05f0c6" providerId="ADAL" clId="{71FB292F-A818-4BB3-96DE-52171D42F2C2}" dt="2021-11-30T17:57:50.195" v="60" actId="47"/>
        <pc:sldMkLst>
          <pc:docMk/>
          <pc:sldMk cId="2510150423" sldId="5669"/>
        </pc:sldMkLst>
      </pc:sldChg>
      <pc:sldChg chg="del">
        <pc:chgData name="Office User" userId="e7c087d1-fddc-408e-a1a9-250beb05f0c6" providerId="ADAL" clId="{71FB292F-A818-4BB3-96DE-52171D42F2C2}" dt="2021-11-30T17:57:50.195" v="60" actId="47"/>
        <pc:sldMkLst>
          <pc:docMk/>
          <pc:sldMk cId="2780640758" sldId="5671"/>
        </pc:sldMkLst>
      </pc:sldChg>
      <pc:sldChg chg="del">
        <pc:chgData name="Office User" userId="e7c087d1-fddc-408e-a1a9-250beb05f0c6" providerId="ADAL" clId="{71FB292F-A818-4BB3-96DE-52171D42F2C2}" dt="2021-11-30T18:32:38.214" v="951" actId="47"/>
        <pc:sldMkLst>
          <pc:docMk/>
          <pc:sldMk cId="2413466062" sldId="5673"/>
        </pc:sldMkLst>
      </pc:sldChg>
      <pc:sldChg chg="del">
        <pc:chgData name="Office User" userId="e7c087d1-fddc-408e-a1a9-250beb05f0c6" providerId="ADAL" clId="{71FB292F-A818-4BB3-96DE-52171D42F2C2}" dt="2021-11-30T18:32:38.214" v="951" actId="47"/>
        <pc:sldMkLst>
          <pc:docMk/>
          <pc:sldMk cId="328225013" sldId="5674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827941141" sldId="5675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3223141393" sldId="5676"/>
        </pc:sldMkLst>
      </pc:sldChg>
      <pc:sldChg chg="del">
        <pc:chgData name="Office User" userId="e7c087d1-fddc-408e-a1a9-250beb05f0c6" providerId="ADAL" clId="{71FB292F-A818-4BB3-96DE-52171D42F2C2}" dt="2021-11-30T18:32:38.214" v="951" actId="47"/>
        <pc:sldMkLst>
          <pc:docMk/>
          <pc:sldMk cId="1946568415" sldId="5677"/>
        </pc:sldMkLst>
      </pc:sldChg>
      <pc:sldChg chg="del">
        <pc:chgData name="Office User" userId="e7c087d1-fddc-408e-a1a9-250beb05f0c6" providerId="ADAL" clId="{71FB292F-A818-4BB3-96DE-52171D42F2C2}" dt="2021-11-30T18:32:38.214" v="951" actId="47"/>
        <pc:sldMkLst>
          <pc:docMk/>
          <pc:sldMk cId="2336988723" sldId="5678"/>
        </pc:sldMkLst>
      </pc:sldChg>
      <pc:sldChg chg="del">
        <pc:chgData name="Office User" userId="e7c087d1-fddc-408e-a1a9-250beb05f0c6" providerId="ADAL" clId="{71FB292F-A818-4BB3-96DE-52171D42F2C2}" dt="2021-11-30T18:32:38.214" v="951" actId="47"/>
        <pc:sldMkLst>
          <pc:docMk/>
          <pc:sldMk cId="3572459342" sldId="5679"/>
        </pc:sldMkLst>
      </pc:sldChg>
      <pc:sldChg chg="del">
        <pc:chgData name="Office User" userId="e7c087d1-fddc-408e-a1a9-250beb05f0c6" providerId="ADAL" clId="{71FB292F-A818-4BB3-96DE-52171D42F2C2}" dt="2021-11-30T18:32:38.214" v="951" actId="47"/>
        <pc:sldMkLst>
          <pc:docMk/>
          <pc:sldMk cId="3867868369" sldId="5680"/>
        </pc:sldMkLst>
      </pc:sldChg>
      <pc:sldChg chg="del">
        <pc:chgData name="Office User" userId="e7c087d1-fddc-408e-a1a9-250beb05f0c6" providerId="ADAL" clId="{71FB292F-A818-4BB3-96DE-52171D42F2C2}" dt="2021-11-30T18:32:38.214" v="951" actId="47"/>
        <pc:sldMkLst>
          <pc:docMk/>
          <pc:sldMk cId="3518185487" sldId="5681"/>
        </pc:sldMkLst>
      </pc:sldChg>
      <pc:sldChg chg="del">
        <pc:chgData name="Office User" userId="e7c087d1-fddc-408e-a1a9-250beb05f0c6" providerId="ADAL" clId="{71FB292F-A818-4BB3-96DE-52171D42F2C2}" dt="2021-11-30T18:32:38.214" v="951" actId="47"/>
        <pc:sldMkLst>
          <pc:docMk/>
          <pc:sldMk cId="3850256241" sldId="5682"/>
        </pc:sldMkLst>
      </pc:sldChg>
      <pc:sldChg chg="del">
        <pc:chgData name="Office User" userId="e7c087d1-fddc-408e-a1a9-250beb05f0c6" providerId="ADAL" clId="{71FB292F-A818-4BB3-96DE-52171D42F2C2}" dt="2021-11-30T18:32:38.214" v="951" actId="47"/>
        <pc:sldMkLst>
          <pc:docMk/>
          <pc:sldMk cId="2615286390" sldId="5683"/>
        </pc:sldMkLst>
      </pc:sldChg>
      <pc:sldChg chg="del">
        <pc:chgData name="Office User" userId="e7c087d1-fddc-408e-a1a9-250beb05f0c6" providerId="ADAL" clId="{71FB292F-A818-4BB3-96DE-52171D42F2C2}" dt="2021-11-30T18:32:38.214" v="951" actId="47"/>
        <pc:sldMkLst>
          <pc:docMk/>
          <pc:sldMk cId="956749192" sldId="5684"/>
        </pc:sldMkLst>
      </pc:sldChg>
      <pc:sldChg chg="del">
        <pc:chgData name="Office User" userId="e7c087d1-fddc-408e-a1a9-250beb05f0c6" providerId="ADAL" clId="{71FB292F-A818-4BB3-96DE-52171D42F2C2}" dt="2021-11-30T18:32:38.214" v="951" actId="47"/>
        <pc:sldMkLst>
          <pc:docMk/>
          <pc:sldMk cId="450955146" sldId="5685"/>
        </pc:sldMkLst>
      </pc:sldChg>
      <pc:sldChg chg="del">
        <pc:chgData name="Office User" userId="e7c087d1-fddc-408e-a1a9-250beb05f0c6" providerId="ADAL" clId="{71FB292F-A818-4BB3-96DE-52171D42F2C2}" dt="2021-11-30T18:32:38.214" v="951" actId="47"/>
        <pc:sldMkLst>
          <pc:docMk/>
          <pc:sldMk cId="2965565367" sldId="5686"/>
        </pc:sldMkLst>
      </pc:sldChg>
      <pc:sldChg chg="del">
        <pc:chgData name="Office User" userId="e7c087d1-fddc-408e-a1a9-250beb05f0c6" providerId="ADAL" clId="{71FB292F-A818-4BB3-96DE-52171D42F2C2}" dt="2021-11-30T18:32:38.214" v="951" actId="47"/>
        <pc:sldMkLst>
          <pc:docMk/>
          <pc:sldMk cId="1948106087" sldId="5687"/>
        </pc:sldMkLst>
      </pc:sldChg>
      <pc:sldChg chg="del">
        <pc:chgData name="Office User" userId="e7c087d1-fddc-408e-a1a9-250beb05f0c6" providerId="ADAL" clId="{71FB292F-A818-4BB3-96DE-52171D42F2C2}" dt="2021-11-30T18:32:38.214" v="951" actId="47"/>
        <pc:sldMkLst>
          <pc:docMk/>
          <pc:sldMk cId="3082986946" sldId="5688"/>
        </pc:sldMkLst>
      </pc:sldChg>
      <pc:sldChg chg="del">
        <pc:chgData name="Office User" userId="e7c087d1-fddc-408e-a1a9-250beb05f0c6" providerId="ADAL" clId="{71FB292F-A818-4BB3-96DE-52171D42F2C2}" dt="2021-11-30T18:32:38.214" v="951" actId="47"/>
        <pc:sldMkLst>
          <pc:docMk/>
          <pc:sldMk cId="1936792744" sldId="5689"/>
        </pc:sldMkLst>
      </pc:sldChg>
      <pc:sldChg chg="del">
        <pc:chgData name="Office User" userId="e7c087d1-fddc-408e-a1a9-250beb05f0c6" providerId="ADAL" clId="{71FB292F-A818-4BB3-96DE-52171D42F2C2}" dt="2021-11-30T18:32:38.214" v="951" actId="47"/>
        <pc:sldMkLst>
          <pc:docMk/>
          <pc:sldMk cId="344523162" sldId="5690"/>
        </pc:sldMkLst>
      </pc:sldChg>
      <pc:sldChg chg="del">
        <pc:chgData name="Office User" userId="e7c087d1-fddc-408e-a1a9-250beb05f0c6" providerId="ADAL" clId="{71FB292F-A818-4BB3-96DE-52171D42F2C2}" dt="2021-11-30T17:57:50.195" v="60" actId="47"/>
        <pc:sldMkLst>
          <pc:docMk/>
          <pc:sldMk cId="2870379" sldId="5691"/>
        </pc:sldMkLst>
      </pc:sldChg>
      <pc:sldChg chg="del">
        <pc:chgData name="Office User" userId="e7c087d1-fddc-408e-a1a9-250beb05f0c6" providerId="ADAL" clId="{71FB292F-A818-4BB3-96DE-52171D42F2C2}" dt="2021-11-30T17:57:50.195" v="60" actId="47"/>
        <pc:sldMkLst>
          <pc:docMk/>
          <pc:sldMk cId="4199611678" sldId="5692"/>
        </pc:sldMkLst>
      </pc:sldChg>
      <pc:sldChg chg="del">
        <pc:chgData name="Office User" userId="e7c087d1-fddc-408e-a1a9-250beb05f0c6" providerId="ADAL" clId="{71FB292F-A818-4BB3-96DE-52171D42F2C2}" dt="2021-11-30T17:57:50.195" v="60" actId="47"/>
        <pc:sldMkLst>
          <pc:docMk/>
          <pc:sldMk cId="2102212238" sldId="5693"/>
        </pc:sldMkLst>
      </pc:sldChg>
      <pc:sldChg chg="del">
        <pc:chgData name="Office User" userId="e7c087d1-fddc-408e-a1a9-250beb05f0c6" providerId="ADAL" clId="{71FB292F-A818-4BB3-96DE-52171D42F2C2}" dt="2021-11-30T17:57:50.195" v="60" actId="47"/>
        <pc:sldMkLst>
          <pc:docMk/>
          <pc:sldMk cId="1133159289" sldId="5694"/>
        </pc:sldMkLst>
      </pc:sldChg>
      <pc:sldChg chg="del">
        <pc:chgData name="Office User" userId="e7c087d1-fddc-408e-a1a9-250beb05f0c6" providerId="ADAL" clId="{71FB292F-A818-4BB3-96DE-52171D42F2C2}" dt="2021-11-30T17:57:50.195" v="60" actId="47"/>
        <pc:sldMkLst>
          <pc:docMk/>
          <pc:sldMk cId="450942774" sldId="5695"/>
        </pc:sldMkLst>
      </pc:sldChg>
      <pc:sldChg chg="del">
        <pc:chgData name="Office User" userId="e7c087d1-fddc-408e-a1a9-250beb05f0c6" providerId="ADAL" clId="{71FB292F-A818-4BB3-96DE-52171D42F2C2}" dt="2021-11-30T17:57:50.195" v="60" actId="47"/>
        <pc:sldMkLst>
          <pc:docMk/>
          <pc:sldMk cId="881281258" sldId="5696"/>
        </pc:sldMkLst>
      </pc:sldChg>
      <pc:sldChg chg="del">
        <pc:chgData name="Office User" userId="e7c087d1-fddc-408e-a1a9-250beb05f0c6" providerId="ADAL" clId="{71FB292F-A818-4BB3-96DE-52171D42F2C2}" dt="2021-11-30T17:57:50.195" v="60" actId="47"/>
        <pc:sldMkLst>
          <pc:docMk/>
          <pc:sldMk cId="800653060" sldId="5697"/>
        </pc:sldMkLst>
      </pc:sldChg>
      <pc:sldChg chg="del">
        <pc:chgData name="Office User" userId="e7c087d1-fddc-408e-a1a9-250beb05f0c6" providerId="ADAL" clId="{71FB292F-A818-4BB3-96DE-52171D42F2C2}" dt="2021-11-30T17:57:50.195" v="60" actId="47"/>
        <pc:sldMkLst>
          <pc:docMk/>
          <pc:sldMk cId="1932700590" sldId="5698"/>
        </pc:sldMkLst>
      </pc:sldChg>
      <pc:sldChg chg="del">
        <pc:chgData name="Office User" userId="e7c087d1-fddc-408e-a1a9-250beb05f0c6" providerId="ADAL" clId="{71FB292F-A818-4BB3-96DE-52171D42F2C2}" dt="2021-11-30T17:57:50.195" v="60" actId="47"/>
        <pc:sldMkLst>
          <pc:docMk/>
          <pc:sldMk cId="669378419" sldId="5699"/>
        </pc:sldMkLst>
      </pc:sldChg>
      <pc:sldChg chg="del">
        <pc:chgData name="Office User" userId="e7c087d1-fddc-408e-a1a9-250beb05f0c6" providerId="ADAL" clId="{71FB292F-A818-4BB3-96DE-52171D42F2C2}" dt="2021-11-30T17:57:50.195" v="60" actId="47"/>
        <pc:sldMkLst>
          <pc:docMk/>
          <pc:sldMk cId="853802323" sldId="5700"/>
        </pc:sldMkLst>
      </pc:sldChg>
      <pc:sldChg chg="del">
        <pc:chgData name="Office User" userId="e7c087d1-fddc-408e-a1a9-250beb05f0c6" providerId="ADAL" clId="{71FB292F-A818-4BB3-96DE-52171D42F2C2}" dt="2021-11-30T17:57:50.195" v="60" actId="47"/>
        <pc:sldMkLst>
          <pc:docMk/>
          <pc:sldMk cId="2088299834" sldId="5701"/>
        </pc:sldMkLst>
      </pc:sldChg>
      <pc:sldChg chg="del">
        <pc:chgData name="Office User" userId="e7c087d1-fddc-408e-a1a9-250beb05f0c6" providerId="ADAL" clId="{71FB292F-A818-4BB3-96DE-52171D42F2C2}" dt="2021-11-30T17:57:50.195" v="60" actId="47"/>
        <pc:sldMkLst>
          <pc:docMk/>
          <pc:sldMk cId="834149804" sldId="5702"/>
        </pc:sldMkLst>
      </pc:sldChg>
      <pc:sldChg chg="del">
        <pc:chgData name="Office User" userId="e7c087d1-fddc-408e-a1a9-250beb05f0c6" providerId="ADAL" clId="{71FB292F-A818-4BB3-96DE-52171D42F2C2}" dt="2021-11-30T17:57:50.195" v="60" actId="47"/>
        <pc:sldMkLst>
          <pc:docMk/>
          <pc:sldMk cId="3361020312" sldId="5703"/>
        </pc:sldMkLst>
      </pc:sldChg>
      <pc:sldChg chg="del">
        <pc:chgData name="Office User" userId="e7c087d1-fddc-408e-a1a9-250beb05f0c6" providerId="ADAL" clId="{71FB292F-A818-4BB3-96DE-52171D42F2C2}" dt="2021-11-30T17:57:50.195" v="60" actId="47"/>
        <pc:sldMkLst>
          <pc:docMk/>
          <pc:sldMk cId="3974923361" sldId="5704"/>
        </pc:sldMkLst>
      </pc:sldChg>
      <pc:sldChg chg="del">
        <pc:chgData name="Office User" userId="e7c087d1-fddc-408e-a1a9-250beb05f0c6" providerId="ADAL" clId="{71FB292F-A818-4BB3-96DE-52171D42F2C2}" dt="2021-11-30T17:57:50.195" v="60" actId="47"/>
        <pc:sldMkLst>
          <pc:docMk/>
          <pc:sldMk cId="1882543470" sldId="5705"/>
        </pc:sldMkLst>
      </pc:sldChg>
      <pc:sldChg chg="del">
        <pc:chgData name="Office User" userId="e7c087d1-fddc-408e-a1a9-250beb05f0c6" providerId="ADAL" clId="{71FB292F-A818-4BB3-96DE-52171D42F2C2}" dt="2021-11-30T17:57:50.195" v="60" actId="47"/>
        <pc:sldMkLst>
          <pc:docMk/>
          <pc:sldMk cId="3175457252" sldId="5706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989044718" sldId="5709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1135372927" sldId="5710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2957167182" sldId="5711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2612148613" sldId="5712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4139754991" sldId="5713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2347426697" sldId="5714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478973050" sldId="5715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765691810" sldId="5716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3373867935" sldId="5719"/>
        </pc:sldMkLst>
      </pc:sldChg>
      <pc:sldChg chg="del">
        <pc:chgData name="Office User" userId="e7c087d1-fddc-408e-a1a9-250beb05f0c6" providerId="ADAL" clId="{71FB292F-A818-4BB3-96DE-52171D42F2C2}" dt="2021-11-30T18:32:38.214" v="951" actId="47"/>
        <pc:sldMkLst>
          <pc:docMk/>
          <pc:sldMk cId="3665876822" sldId="5725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3288558133" sldId="5726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2293727619" sldId="5728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4198494920" sldId="5729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2983637412" sldId="5730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1468243320" sldId="5731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1571385082" sldId="5732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4238848193" sldId="5733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1686739728" sldId="5734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330897921" sldId="5735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2626185520" sldId="5736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2455956371" sldId="5737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455605612" sldId="5738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1124831949" sldId="5739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1679817540" sldId="5740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3660545789" sldId="5741"/>
        </pc:sldMkLst>
      </pc:sldChg>
      <pc:sldChg chg="del">
        <pc:chgData name="Office User" userId="e7c087d1-fddc-408e-a1a9-250beb05f0c6" providerId="ADAL" clId="{71FB292F-A818-4BB3-96DE-52171D42F2C2}" dt="2021-11-30T17:56:51.824" v="32" actId="47"/>
        <pc:sldMkLst>
          <pc:docMk/>
          <pc:sldMk cId="1195711193" sldId="5742"/>
        </pc:sldMkLst>
      </pc:sldChg>
      <pc:sldChg chg="del">
        <pc:chgData name="Office User" userId="e7c087d1-fddc-408e-a1a9-250beb05f0c6" providerId="ADAL" clId="{71FB292F-A818-4BB3-96DE-52171D42F2C2}" dt="2021-11-30T17:57:50.195" v="60" actId="47"/>
        <pc:sldMkLst>
          <pc:docMk/>
          <pc:sldMk cId="2702893568" sldId="5743"/>
        </pc:sldMkLst>
      </pc:sldChg>
      <pc:sldChg chg="addSp delSp modSp new mod ord">
        <pc:chgData name="Office User" userId="e7c087d1-fddc-408e-a1a9-250beb05f0c6" providerId="ADAL" clId="{71FB292F-A818-4BB3-96DE-52171D42F2C2}" dt="2021-11-30T18:03:41.817" v="112" actId="1076"/>
        <pc:sldMkLst>
          <pc:docMk/>
          <pc:sldMk cId="1492709288" sldId="5744"/>
        </pc:sldMkLst>
        <pc:spChg chg="del mod">
          <ac:chgData name="Office User" userId="e7c087d1-fddc-408e-a1a9-250beb05f0c6" providerId="ADAL" clId="{71FB292F-A818-4BB3-96DE-52171D42F2C2}" dt="2021-11-30T18:02:22.057" v="63" actId="478"/>
          <ac:spMkLst>
            <pc:docMk/>
            <pc:sldMk cId="1492709288" sldId="5744"/>
            <ac:spMk id="2" creationId="{46BAB4DD-8347-43FA-BDBB-3980C4724452}"/>
          </ac:spMkLst>
        </pc:spChg>
        <pc:spChg chg="mod">
          <ac:chgData name="Office User" userId="e7c087d1-fddc-408e-a1a9-250beb05f0c6" providerId="ADAL" clId="{71FB292F-A818-4BB3-96DE-52171D42F2C2}" dt="2021-11-30T18:02:15.474" v="61"/>
          <ac:spMkLst>
            <pc:docMk/>
            <pc:sldMk cId="1492709288" sldId="5744"/>
            <ac:spMk id="3" creationId="{6CA9C95A-6808-44C7-8599-A54A1BA32756}"/>
          </ac:spMkLst>
        </pc:spChg>
        <pc:spChg chg="add mod">
          <ac:chgData name="Office User" userId="e7c087d1-fddc-408e-a1a9-250beb05f0c6" providerId="ADAL" clId="{71FB292F-A818-4BB3-96DE-52171D42F2C2}" dt="2021-11-30T18:03:41.817" v="112" actId="1076"/>
          <ac:spMkLst>
            <pc:docMk/>
            <pc:sldMk cId="1492709288" sldId="5744"/>
            <ac:spMk id="5" creationId="{CF921005-3963-4DB0-9B70-28F3A0DCF85A}"/>
          </ac:spMkLst>
        </pc:spChg>
        <pc:picChg chg="add mod">
          <ac:chgData name="Office User" userId="e7c087d1-fddc-408e-a1a9-250beb05f0c6" providerId="ADAL" clId="{71FB292F-A818-4BB3-96DE-52171D42F2C2}" dt="2021-11-30T18:03:41.817" v="112" actId="1076"/>
          <ac:picMkLst>
            <pc:docMk/>
            <pc:sldMk cId="1492709288" sldId="5744"/>
            <ac:picMk id="6" creationId="{97877EF1-AB81-4C70-8F7C-73FDF9D5EC76}"/>
          </ac:picMkLst>
        </pc:picChg>
      </pc:sldChg>
      <pc:sldChg chg="addSp modSp new add del mod modAnim">
        <pc:chgData name="Office User" userId="e7c087d1-fddc-408e-a1a9-250beb05f0c6" providerId="ADAL" clId="{71FB292F-A818-4BB3-96DE-52171D42F2C2}" dt="2021-11-30T18:09:06.857" v="398" actId="47"/>
        <pc:sldMkLst>
          <pc:docMk/>
          <pc:sldMk cId="4040239945" sldId="5745"/>
        </pc:sldMkLst>
        <pc:spChg chg="mod">
          <ac:chgData name="Office User" userId="e7c087d1-fddc-408e-a1a9-250beb05f0c6" providerId="ADAL" clId="{71FB292F-A818-4BB3-96DE-52171D42F2C2}" dt="2021-11-30T18:07:47.123" v="319" actId="1076"/>
          <ac:spMkLst>
            <pc:docMk/>
            <pc:sldMk cId="4040239945" sldId="5745"/>
            <ac:spMk id="2" creationId="{E711E362-4745-477E-BEAA-5295F23CF97E}"/>
          </ac:spMkLst>
        </pc:spChg>
        <pc:spChg chg="mod">
          <ac:chgData name="Office User" userId="e7c087d1-fddc-408e-a1a9-250beb05f0c6" providerId="ADAL" clId="{71FB292F-A818-4BB3-96DE-52171D42F2C2}" dt="2021-11-30T18:04:59.674" v="145" actId="20577"/>
          <ac:spMkLst>
            <pc:docMk/>
            <pc:sldMk cId="4040239945" sldId="5745"/>
            <ac:spMk id="3" creationId="{26CC21AA-9DA5-47E4-9F1B-4FB7C879DC54}"/>
          </ac:spMkLst>
        </pc:spChg>
        <pc:spChg chg="add mod">
          <ac:chgData name="Office User" userId="e7c087d1-fddc-408e-a1a9-250beb05f0c6" providerId="ADAL" clId="{71FB292F-A818-4BB3-96DE-52171D42F2C2}" dt="2021-11-30T18:07:47.123" v="319" actId="1076"/>
          <ac:spMkLst>
            <pc:docMk/>
            <pc:sldMk cId="4040239945" sldId="5745"/>
            <ac:spMk id="4" creationId="{3F986E03-E079-41FC-B8B6-21BC49CBFA34}"/>
          </ac:spMkLst>
        </pc:spChg>
        <pc:spChg chg="add mod">
          <ac:chgData name="Office User" userId="e7c087d1-fddc-408e-a1a9-250beb05f0c6" providerId="ADAL" clId="{71FB292F-A818-4BB3-96DE-52171D42F2C2}" dt="2021-11-30T18:07:47.123" v="319" actId="1076"/>
          <ac:spMkLst>
            <pc:docMk/>
            <pc:sldMk cId="4040239945" sldId="5745"/>
            <ac:spMk id="5" creationId="{AB3DCD31-D414-4956-9926-A8ECE921ADCD}"/>
          </ac:spMkLst>
        </pc:spChg>
        <pc:spChg chg="add mod">
          <ac:chgData name="Office User" userId="e7c087d1-fddc-408e-a1a9-250beb05f0c6" providerId="ADAL" clId="{71FB292F-A818-4BB3-96DE-52171D42F2C2}" dt="2021-11-30T18:08:09.889" v="325" actId="13822"/>
          <ac:spMkLst>
            <pc:docMk/>
            <pc:sldMk cId="4040239945" sldId="5745"/>
            <ac:spMk id="6" creationId="{73C4A62E-E5B9-4FD0-AAA1-8D83124716E0}"/>
          </ac:spMkLst>
        </pc:spChg>
        <pc:spChg chg="add mod">
          <ac:chgData name="Office User" userId="e7c087d1-fddc-408e-a1a9-250beb05f0c6" providerId="ADAL" clId="{71FB292F-A818-4BB3-96DE-52171D42F2C2}" dt="2021-11-30T18:08:09.889" v="325" actId="13822"/>
          <ac:spMkLst>
            <pc:docMk/>
            <pc:sldMk cId="4040239945" sldId="5745"/>
            <ac:spMk id="7" creationId="{3862AB0D-60FD-4683-B384-EB050E6267A8}"/>
          </ac:spMkLst>
        </pc:spChg>
      </pc:sldChg>
      <pc:sldChg chg="modSp new del mod">
        <pc:chgData name="Office User" userId="e7c087d1-fddc-408e-a1a9-250beb05f0c6" providerId="ADAL" clId="{71FB292F-A818-4BB3-96DE-52171D42F2C2}" dt="2021-11-30T18:09:08.835" v="399" actId="47"/>
        <pc:sldMkLst>
          <pc:docMk/>
          <pc:sldMk cId="1039922228" sldId="5746"/>
        </pc:sldMkLst>
        <pc:spChg chg="mod">
          <ac:chgData name="Office User" userId="e7c087d1-fddc-408e-a1a9-250beb05f0c6" providerId="ADAL" clId="{71FB292F-A818-4BB3-96DE-52171D42F2C2}" dt="2021-11-30T18:08:52.338" v="396" actId="1076"/>
          <ac:spMkLst>
            <pc:docMk/>
            <pc:sldMk cId="1039922228" sldId="5746"/>
            <ac:spMk id="2" creationId="{5D609FF7-F119-43E4-B2D5-028CFDBDD7A6}"/>
          </ac:spMkLst>
        </pc:spChg>
        <pc:spChg chg="mod">
          <ac:chgData name="Office User" userId="e7c087d1-fddc-408e-a1a9-250beb05f0c6" providerId="ADAL" clId="{71FB292F-A818-4BB3-96DE-52171D42F2C2}" dt="2021-11-30T18:08:36.838" v="353" actId="5793"/>
          <ac:spMkLst>
            <pc:docMk/>
            <pc:sldMk cId="1039922228" sldId="5746"/>
            <ac:spMk id="3" creationId="{B1870E9A-5ADD-473F-9937-5D2C3B857162}"/>
          </ac:spMkLst>
        </pc:spChg>
      </pc:sldChg>
      <pc:sldChg chg="delSp modSp new del mod">
        <pc:chgData name="Office User" userId="e7c087d1-fddc-408e-a1a9-250beb05f0c6" providerId="ADAL" clId="{71FB292F-A818-4BB3-96DE-52171D42F2C2}" dt="2021-11-30T18:12:51.060" v="715" actId="47"/>
        <pc:sldMkLst>
          <pc:docMk/>
          <pc:sldMk cId="779630157" sldId="5747"/>
        </pc:sldMkLst>
        <pc:spChg chg="del">
          <ac:chgData name="Office User" userId="e7c087d1-fddc-408e-a1a9-250beb05f0c6" providerId="ADAL" clId="{71FB292F-A818-4BB3-96DE-52171D42F2C2}" dt="2021-11-30T18:09:49.323" v="489" actId="478"/>
          <ac:spMkLst>
            <pc:docMk/>
            <pc:sldMk cId="779630157" sldId="5747"/>
            <ac:spMk id="2" creationId="{2C557C47-1756-4821-B35C-E78D516B3663}"/>
          </ac:spMkLst>
        </pc:spChg>
        <pc:spChg chg="mod">
          <ac:chgData name="Office User" userId="e7c087d1-fddc-408e-a1a9-250beb05f0c6" providerId="ADAL" clId="{71FB292F-A818-4BB3-96DE-52171D42F2C2}" dt="2021-11-30T18:09:47.433" v="488" actId="14100"/>
          <ac:spMkLst>
            <pc:docMk/>
            <pc:sldMk cId="779630157" sldId="5747"/>
            <ac:spMk id="3" creationId="{C431D9FC-00CD-4F13-8EEB-51402D74DCCF}"/>
          </ac:spMkLst>
        </pc:spChg>
      </pc:sldChg>
      <pc:sldChg chg="addSp modSp new mod">
        <pc:chgData name="Office User" userId="e7c087d1-fddc-408e-a1a9-250beb05f0c6" providerId="ADAL" clId="{71FB292F-A818-4BB3-96DE-52171D42F2C2}" dt="2021-11-30T18:13:07.828" v="735" actId="404"/>
        <pc:sldMkLst>
          <pc:docMk/>
          <pc:sldMk cId="2102545661" sldId="5748"/>
        </pc:sldMkLst>
        <pc:spChg chg="mod">
          <ac:chgData name="Office User" userId="e7c087d1-fddc-408e-a1a9-250beb05f0c6" providerId="ADAL" clId="{71FB292F-A818-4BB3-96DE-52171D42F2C2}" dt="2021-11-30T18:11:16.647" v="655" actId="113"/>
          <ac:spMkLst>
            <pc:docMk/>
            <pc:sldMk cId="2102545661" sldId="5748"/>
            <ac:spMk id="2" creationId="{DDAF1041-A909-43EB-A060-8B3FEB8D9535}"/>
          </ac:spMkLst>
        </pc:spChg>
        <pc:spChg chg="mod">
          <ac:chgData name="Office User" userId="e7c087d1-fddc-408e-a1a9-250beb05f0c6" providerId="ADAL" clId="{71FB292F-A818-4BB3-96DE-52171D42F2C2}" dt="2021-11-30T18:13:07.828" v="735" actId="404"/>
          <ac:spMkLst>
            <pc:docMk/>
            <pc:sldMk cId="2102545661" sldId="5748"/>
            <ac:spMk id="3" creationId="{2EC98E91-7843-4D4D-A467-D8B106D9B2C3}"/>
          </ac:spMkLst>
        </pc:spChg>
        <pc:picChg chg="add mod">
          <ac:chgData name="Office User" userId="e7c087d1-fddc-408e-a1a9-250beb05f0c6" providerId="ADAL" clId="{71FB292F-A818-4BB3-96DE-52171D42F2C2}" dt="2021-11-30T18:11:09.495" v="653" actId="1076"/>
          <ac:picMkLst>
            <pc:docMk/>
            <pc:sldMk cId="2102545661" sldId="5748"/>
            <ac:picMk id="4" creationId="{52A270FA-3C41-4C22-9AF1-86601D1ECFD4}"/>
          </ac:picMkLst>
        </pc:picChg>
      </pc:sldChg>
      <pc:sldChg chg="addSp delSp modSp new mod">
        <pc:chgData name="Office User" userId="e7c087d1-fddc-408e-a1a9-250beb05f0c6" providerId="ADAL" clId="{71FB292F-A818-4BB3-96DE-52171D42F2C2}" dt="2021-11-30T18:11:55.404" v="709" actId="1076"/>
        <pc:sldMkLst>
          <pc:docMk/>
          <pc:sldMk cId="2053721682" sldId="5749"/>
        </pc:sldMkLst>
        <pc:spChg chg="del">
          <ac:chgData name="Office User" userId="e7c087d1-fddc-408e-a1a9-250beb05f0c6" providerId="ADAL" clId="{71FB292F-A818-4BB3-96DE-52171D42F2C2}" dt="2021-11-30T18:11:50.227" v="707" actId="478"/>
          <ac:spMkLst>
            <pc:docMk/>
            <pc:sldMk cId="2053721682" sldId="5749"/>
            <ac:spMk id="2" creationId="{66DB5487-0257-4EBB-AEC5-F0A9CF516065}"/>
          </ac:spMkLst>
        </pc:spChg>
        <pc:spChg chg="mod">
          <ac:chgData name="Office User" userId="e7c087d1-fddc-408e-a1a9-250beb05f0c6" providerId="ADAL" clId="{71FB292F-A818-4BB3-96DE-52171D42F2C2}" dt="2021-11-30T18:11:31.357" v="704" actId="20577"/>
          <ac:spMkLst>
            <pc:docMk/>
            <pc:sldMk cId="2053721682" sldId="5749"/>
            <ac:spMk id="3" creationId="{2E00EBF4-CE9F-4ABF-8BC4-FE417664B835}"/>
          </ac:spMkLst>
        </pc:spChg>
        <pc:spChg chg="add mod">
          <ac:chgData name="Office User" userId="e7c087d1-fddc-408e-a1a9-250beb05f0c6" providerId="ADAL" clId="{71FB292F-A818-4BB3-96DE-52171D42F2C2}" dt="2021-11-30T18:11:47.984" v="706"/>
          <ac:spMkLst>
            <pc:docMk/>
            <pc:sldMk cId="2053721682" sldId="5749"/>
            <ac:spMk id="4" creationId="{80FDFD39-D6CE-4419-BD2F-18010B754FCD}"/>
          </ac:spMkLst>
        </pc:spChg>
        <pc:picChg chg="add mod">
          <ac:chgData name="Office User" userId="e7c087d1-fddc-408e-a1a9-250beb05f0c6" providerId="ADAL" clId="{71FB292F-A818-4BB3-96DE-52171D42F2C2}" dt="2021-11-30T18:11:55.404" v="709" actId="1076"/>
          <ac:picMkLst>
            <pc:docMk/>
            <pc:sldMk cId="2053721682" sldId="5749"/>
            <ac:picMk id="5" creationId="{0E3D4C7F-DFA9-4D78-8E3E-4879BC51E90B}"/>
          </ac:picMkLst>
        </pc:picChg>
      </pc:sldChg>
      <pc:sldChg chg="add">
        <pc:chgData name="Office User" userId="e7c087d1-fddc-408e-a1a9-250beb05f0c6" providerId="ADAL" clId="{71FB292F-A818-4BB3-96DE-52171D42F2C2}" dt="2021-11-30T18:11:41.536" v="705"/>
        <pc:sldMkLst>
          <pc:docMk/>
          <pc:sldMk cId="2275280705" sldId="5750"/>
        </pc:sldMkLst>
      </pc:sldChg>
      <pc:sldChg chg="new del">
        <pc:chgData name="Office User" userId="e7c087d1-fddc-408e-a1a9-250beb05f0c6" providerId="ADAL" clId="{71FB292F-A818-4BB3-96DE-52171D42F2C2}" dt="2021-11-30T18:12:07.165" v="711" actId="47"/>
        <pc:sldMkLst>
          <pc:docMk/>
          <pc:sldMk cId="2377961273" sldId="5751"/>
        </pc:sldMkLst>
      </pc:sldChg>
      <pc:sldChg chg="delSp modSp new mod ord">
        <pc:chgData name="Office User" userId="e7c087d1-fddc-408e-a1a9-250beb05f0c6" providerId="ADAL" clId="{71FB292F-A818-4BB3-96DE-52171D42F2C2}" dt="2021-11-30T18:34:56.086" v="970" actId="478"/>
        <pc:sldMkLst>
          <pc:docMk/>
          <pc:sldMk cId="2821416699" sldId="5751"/>
        </pc:sldMkLst>
        <pc:spChg chg="del">
          <ac:chgData name="Office User" userId="e7c087d1-fddc-408e-a1a9-250beb05f0c6" providerId="ADAL" clId="{71FB292F-A818-4BB3-96DE-52171D42F2C2}" dt="2021-11-30T18:34:56.086" v="970" actId="478"/>
          <ac:spMkLst>
            <pc:docMk/>
            <pc:sldMk cId="2821416699" sldId="5751"/>
            <ac:spMk id="2" creationId="{EA50E983-7A6D-4827-A9C6-69FAF9AFFF48}"/>
          </ac:spMkLst>
        </pc:spChg>
        <pc:spChg chg="mod">
          <ac:chgData name="Office User" userId="e7c087d1-fddc-408e-a1a9-250beb05f0c6" providerId="ADAL" clId="{71FB292F-A818-4BB3-96DE-52171D42F2C2}" dt="2021-11-30T18:34:53.660" v="969" actId="20577"/>
          <ac:spMkLst>
            <pc:docMk/>
            <pc:sldMk cId="2821416699" sldId="5751"/>
            <ac:spMk id="3" creationId="{6A0F0977-B621-4FEC-80F3-BE97E208E079}"/>
          </ac:spMkLst>
        </pc:spChg>
      </pc:sldChg>
      <pc:sldChg chg="modSp new mod">
        <pc:chgData name="Office User" userId="e7c087d1-fddc-408e-a1a9-250beb05f0c6" providerId="ADAL" clId="{71FB292F-A818-4BB3-96DE-52171D42F2C2}" dt="2021-11-30T18:35:18.037" v="992" actId="20577"/>
        <pc:sldMkLst>
          <pc:docMk/>
          <pc:sldMk cId="3978676671" sldId="5752"/>
        </pc:sldMkLst>
        <pc:spChg chg="mod">
          <ac:chgData name="Office User" userId="e7c087d1-fddc-408e-a1a9-250beb05f0c6" providerId="ADAL" clId="{71FB292F-A818-4BB3-96DE-52171D42F2C2}" dt="2021-11-30T18:35:18.037" v="992" actId="20577"/>
          <ac:spMkLst>
            <pc:docMk/>
            <pc:sldMk cId="3978676671" sldId="5752"/>
            <ac:spMk id="3" creationId="{3A53FB48-8D40-4C2D-8EDF-EE4CF30930A6}"/>
          </ac:spMkLst>
        </pc:spChg>
      </pc:sldChg>
    </pc:docChg>
  </pc:docChgLst>
  <pc:docChgLst>
    <pc:chgData name="Office User" userId="e7c087d1-fddc-408e-a1a9-250beb05f0c6" providerId="ADAL" clId="{3C187BAD-13E9-4CF0-8711-D9EDEF003B5D}"/>
    <pc:docChg chg="custSel addSld delSld modSld sldOrd">
      <pc:chgData name="Office User" userId="e7c087d1-fddc-408e-a1a9-250beb05f0c6" providerId="ADAL" clId="{3C187BAD-13E9-4CF0-8711-D9EDEF003B5D}" dt="2021-12-02T11:34:07.750" v="106" actId="47"/>
      <pc:docMkLst>
        <pc:docMk/>
      </pc:docMkLst>
      <pc:sldChg chg="modSp add mod">
        <pc:chgData name="Office User" userId="e7c087d1-fddc-408e-a1a9-250beb05f0c6" providerId="ADAL" clId="{3C187BAD-13E9-4CF0-8711-D9EDEF003B5D}" dt="2021-12-02T11:34:06.586" v="105" actId="20577"/>
        <pc:sldMkLst>
          <pc:docMk/>
          <pc:sldMk cId="3356376278" sldId="5178"/>
        </pc:sldMkLst>
        <pc:spChg chg="mod">
          <ac:chgData name="Office User" userId="e7c087d1-fddc-408e-a1a9-250beb05f0c6" providerId="ADAL" clId="{3C187BAD-13E9-4CF0-8711-D9EDEF003B5D}" dt="2021-12-02T11:34:06.586" v="105" actId="20577"/>
          <ac:spMkLst>
            <pc:docMk/>
            <pc:sldMk cId="3356376278" sldId="5178"/>
            <ac:spMk id="3" creationId="{4CD0CC2A-71FA-405A-9AAA-2B4BEBB88AE9}"/>
          </ac:spMkLst>
        </pc:spChg>
      </pc:sldChg>
      <pc:sldChg chg="del">
        <pc:chgData name="Office User" userId="e7c087d1-fddc-408e-a1a9-250beb05f0c6" providerId="ADAL" clId="{3C187BAD-13E9-4CF0-8711-D9EDEF003B5D}" dt="2021-12-02T11:31:52.142" v="1" actId="47"/>
        <pc:sldMkLst>
          <pc:docMk/>
          <pc:sldMk cId="2367373150" sldId="5189"/>
        </pc:sldMkLst>
      </pc:sldChg>
      <pc:sldChg chg="del">
        <pc:chgData name="Office User" userId="e7c087d1-fddc-408e-a1a9-250beb05f0c6" providerId="ADAL" clId="{3C187BAD-13E9-4CF0-8711-D9EDEF003B5D}" dt="2021-12-02T11:31:52.142" v="1" actId="47"/>
        <pc:sldMkLst>
          <pc:docMk/>
          <pc:sldMk cId="511114028" sldId="5190"/>
        </pc:sldMkLst>
      </pc:sldChg>
      <pc:sldChg chg="del">
        <pc:chgData name="Office User" userId="e7c087d1-fddc-408e-a1a9-250beb05f0c6" providerId="ADAL" clId="{3C187BAD-13E9-4CF0-8711-D9EDEF003B5D}" dt="2021-12-02T11:31:52.142" v="1" actId="47"/>
        <pc:sldMkLst>
          <pc:docMk/>
          <pc:sldMk cId="18967798" sldId="5191"/>
        </pc:sldMkLst>
      </pc:sldChg>
      <pc:sldChg chg="del">
        <pc:chgData name="Office User" userId="e7c087d1-fddc-408e-a1a9-250beb05f0c6" providerId="ADAL" clId="{3C187BAD-13E9-4CF0-8711-D9EDEF003B5D}" dt="2021-12-02T11:31:52.142" v="1" actId="47"/>
        <pc:sldMkLst>
          <pc:docMk/>
          <pc:sldMk cId="3815756556" sldId="5192"/>
        </pc:sldMkLst>
      </pc:sldChg>
      <pc:sldChg chg="delSp modSp add mod">
        <pc:chgData name="Office User" userId="e7c087d1-fddc-408e-a1a9-250beb05f0c6" providerId="ADAL" clId="{3C187BAD-13E9-4CF0-8711-D9EDEF003B5D}" dt="2021-12-02T11:32:49.733" v="68" actId="108"/>
        <pc:sldMkLst>
          <pc:docMk/>
          <pc:sldMk cId="4219570271" sldId="5221"/>
        </pc:sldMkLst>
        <pc:spChg chg="mod">
          <ac:chgData name="Office User" userId="e7c087d1-fddc-408e-a1a9-250beb05f0c6" providerId="ADAL" clId="{3C187BAD-13E9-4CF0-8711-D9EDEF003B5D}" dt="2021-12-02T11:32:49.733" v="68" actId="108"/>
          <ac:spMkLst>
            <pc:docMk/>
            <pc:sldMk cId="4219570271" sldId="5221"/>
            <ac:spMk id="3" creationId="{38D2C27C-2081-4396-AD3D-340AD5AF453E}"/>
          </ac:spMkLst>
        </pc:spChg>
        <pc:spChg chg="del">
          <ac:chgData name="Office User" userId="e7c087d1-fddc-408e-a1a9-250beb05f0c6" providerId="ADAL" clId="{3C187BAD-13E9-4CF0-8711-D9EDEF003B5D}" dt="2021-12-02T11:32:30.479" v="5" actId="478"/>
          <ac:spMkLst>
            <pc:docMk/>
            <pc:sldMk cId="4219570271" sldId="5221"/>
            <ac:spMk id="29" creationId="{0A55CE46-6131-4DDB-82EE-1EF3D6023B44}"/>
          </ac:spMkLst>
        </pc:spChg>
        <pc:spChg chg="del">
          <ac:chgData name="Office User" userId="e7c087d1-fddc-408e-a1a9-250beb05f0c6" providerId="ADAL" clId="{3C187BAD-13E9-4CF0-8711-D9EDEF003B5D}" dt="2021-12-02T11:32:31.427" v="6" actId="478"/>
          <ac:spMkLst>
            <pc:docMk/>
            <pc:sldMk cId="4219570271" sldId="5221"/>
            <ac:spMk id="30" creationId="{9FE554BF-A464-4DAE-90FB-67293A2CCC76}"/>
          </ac:spMkLst>
        </pc:spChg>
      </pc:sldChg>
      <pc:sldChg chg="add">
        <pc:chgData name="Office User" userId="e7c087d1-fddc-408e-a1a9-250beb05f0c6" providerId="ADAL" clId="{3C187BAD-13E9-4CF0-8711-D9EDEF003B5D}" dt="2021-12-02T11:31:49.683" v="0"/>
        <pc:sldMkLst>
          <pc:docMk/>
          <pc:sldMk cId="31030390" sldId="5245"/>
        </pc:sldMkLst>
      </pc:sldChg>
      <pc:sldChg chg="new del ord">
        <pc:chgData name="Office User" userId="e7c087d1-fddc-408e-a1a9-250beb05f0c6" providerId="ADAL" clId="{3C187BAD-13E9-4CF0-8711-D9EDEF003B5D}" dt="2021-12-02T11:34:07.750" v="106" actId="47"/>
        <pc:sldMkLst>
          <pc:docMk/>
          <pc:sldMk cId="847256020" sldId="5246"/>
        </pc:sldMkLst>
      </pc:sldChg>
      <pc:sldChg chg="new del">
        <pc:chgData name="Office User" userId="e7c087d1-fddc-408e-a1a9-250beb05f0c6" providerId="ADAL" clId="{3C187BAD-13E9-4CF0-8711-D9EDEF003B5D}" dt="2021-12-02T11:32:26.495" v="4" actId="47"/>
        <pc:sldMkLst>
          <pc:docMk/>
          <pc:sldMk cId="2937598685" sldId="5246"/>
        </pc:sldMkLst>
      </pc:sldChg>
    </pc:docChg>
  </pc:docChgLst>
  <pc:docChgLst>
    <pc:chgData name="Office User" userId="e7c087d1-fddc-408e-a1a9-250beb05f0c6" providerId="ADAL" clId="{2E74C9C7-503D-4C33-9244-D197E0F9307D}"/>
    <pc:docChg chg="custSel addSld delSld modSld delSection modSection">
      <pc:chgData name="Office User" userId="e7c087d1-fddc-408e-a1a9-250beb05f0c6" providerId="ADAL" clId="{2E74C9C7-503D-4C33-9244-D197E0F9307D}" dt="2021-12-02T10:45:31.043" v="459" actId="1076"/>
      <pc:docMkLst>
        <pc:docMk/>
      </pc:docMkLst>
      <pc:sldChg chg="modSp del mod">
        <pc:chgData name="Office User" userId="e7c087d1-fddc-408e-a1a9-250beb05f0c6" providerId="ADAL" clId="{2E74C9C7-503D-4C33-9244-D197E0F9307D}" dt="2021-12-02T10:41:29.570" v="190" actId="47"/>
        <pc:sldMkLst>
          <pc:docMk/>
          <pc:sldMk cId="2712264327" sldId="5159"/>
        </pc:sldMkLst>
        <pc:spChg chg="mod">
          <ac:chgData name="Office User" userId="e7c087d1-fddc-408e-a1a9-250beb05f0c6" providerId="ADAL" clId="{2E74C9C7-503D-4C33-9244-D197E0F9307D}" dt="2021-12-02T08:09:48.559" v="189" actId="20577"/>
          <ac:spMkLst>
            <pc:docMk/>
            <pc:sldMk cId="2712264327" sldId="5159"/>
            <ac:spMk id="2" creationId="{02B699A9-59D4-418C-B7E0-096A6E2AA7A0}"/>
          </ac:spMkLst>
        </pc:spChg>
      </pc:sldChg>
      <pc:sldChg chg="del">
        <pc:chgData name="Office User" userId="e7c087d1-fddc-408e-a1a9-250beb05f0c6" providerId="ADAL" clId="{2E74C9C7-503D-4C33-9244-D197E0F9307D}" dt="2021-12-02T10:41:29.570" v="190" actId="47"/>
        <pc:sldMkLst>
          <pc:docMk/>
          <pc:sldMk cId="281282911" sldId="5161"/>
        </pc:sldMkLst>
      </pc:sldChg>
      <pc:sldChg chg="add">
        <pc:chgData name="Office User" userId="e7c087d1-fddc-408e-a1a9-250beb05f0c6" providerId="ADAL" clId="{2E74C9C7-503D-4C33-9244-D197E0F9307D}" dt="2021-12-02T10:41:30.722" v="191"/>
        <pc:sldMkLst>
          <pc:docMk/>
          <pc:sldMk cId="2367373150" sldId="5189"/>
        </pc:sldMkLst>
      </pc:sldChg>
      <pc:sldChg chg="addSp delSp modSp new mod">
        <pc:chgData name="Office User" userId="e7c087d1-fddc-408e-a1a9-250beb05f0c6" providerId="ADAL" clId="{2E74C9C7-503D-4C33-9244-D197E0F9307D}" dt="2021-12-02T10:44:25.499" v="441" actId="20577"/>
        <pc:sldMkLst>
          <pc:docMk/>
          <pc:sldMk cId="511114028" sldId="5190"/>
        </pc:sldMkLst>
        <pc:spChg chg="del">
          <ac:chgData name="Office User" userId="e7c087d1-fddc-408e-a1a9-250beb05f0c6" providerId="ADAL" clId="{2E74C9C7-503D-4C33-9244-D197E0F9307D}" dt="2021-12-02T10:41:45.480" v="194" actId="478"/>
          <ac:spMkLst>
            <pc:docMk/>
            <pc:sldMk cId="511114028" sldId="5190"/>
            <ac:spMk id="2" creationId="{8FDF342C-554C-4AA0-AB60-D8479D4B856D}"/>
          </ac:spMkLst>
        </pc:spChg>
        <pc:spChg chg="mod">
          <ac:chgData name="Office User" userId="e7c087d1-fddc-408e-a1a9-250beb05f0c6" providerId="ADAL" clId="{2E74C9C7-503D-4C33-9244-D197E0F9307D}" dt="2021-12-02T10:44:25.499" v="441" actId="20577"/>
          <ac:spMkLst>
            <pc:docMk/>
            <pc:sldMk cId="511114028" sldId="5190"/>
            <ac:spMk id="3" creationId="{39DA1C97-70A9-4826-B31C-B3D22B92D2AD}"/>
          </ac:spMkLst>
        </pc:spChg>
        <pc:spChg chg="add mod">
          <ac:chgData name="Office User" userId="e7c087d1-fddc-408e-a1a9-250beb05f0c6" providerId="ADAL" clId="{2E74C9C7-503D-4C33-9244-D197E0F9307D}" dt="2021-12-02T10:43:53.218" v="296" actId="1076"/>
          <ac:spMkLst>
            <pc:docMk/>
            <pc:sldMk cId="511114028" sldId="5190"/>
            <ac:spMk id="4" creationId="{3BE65233-CB50-4612-A5E2-80BFB6AA527A}"/>
          </ac:spMkLst>
        </pc:spChg>
        <pc:graphicFrameChg chg="add mod modGraphic">
          <ac:chgData name="Office User" userId="e7c087d1-fddc-408e-a1a9-250beb05f0c6" providerId="ADAL" clId="{2E74C9C7-503D-4C33-9244-D197E0F9307D}" dt="2021-12-02T10:43:45.907" v="295" actId="120"/>
          <ac:graphicFrameMkLst>
            <pc:docMk/>
            <pc:sldMk cId="511114028" sldId="5190"/>
            <ac:graphicFrameMk id="5" creationId="{52B5FCCE-53B5-4E78-A496-E2FA3377B222}"/>
          </ac:graphicFrameMkLst>
        </pc:graphicFrameChg>
      </pc:sldChg>
      <pc:sldChg chg="addSp delSp modSp add mod">
        <pc:chgData name="Office User" userId="e7c087d1-fddc-408e-a1a9-250beb05f0c6" providerId="ADAL" clId="{2E74C9C7-503D-4C33-9244-D197E0F9307D}" dt="2021-12-02T10:44:55.073" v="449" actId="20577"/>
        <pc:sldMkLst>
          <pc:docMk/>
          <pc:sldMk cId="18967798" sldId="5191"/>
        </pc:sldMkLst>
        <pc:spChg chg="mod">
          <ac:chgData name="Office User" userId="e7c087d1-fddc-408e-a1a9-250beb05f0c6" providerId="ADAL" clId="{2E74C9C7-503D-4C33-9244-D197E0F9307D}" dt="2021-12-02T10:44:55.073" v="449" actId="20577"/>
          <ac:spMkLst>
            <pc:docMk/>
            <pc:sldMk cId="18967798" sldId="5191"/>
            <ac:spMk id="3" creationId="{39DA1C97-70A9-4826-B31C-B3D22B92D2AD}"/>
          </ac:spMkLst>
        </pc:spChg>
        <pc:spChg chg="del">
          <ac:chgData name="Office User" userId="e7c087d1-fddc-408e-a1a9-250beb05f0c6" providerId="ADAL" clId="{2E74C9C7-503D-4C33-9244-D197E0F9307D}" dt="2021-12-02T10:44:30.743" v="443" actId="478"/>
          <ac:spMkLst>
            <pc:docMk/>
            <pc:sldMk cId="18967798" sldId="5191"/>
            <ac:spMk id="4" creationId="{3BE65233-CB50-4612-A5E2-80BFB6AA527A}"/>
          </ac:spMkLst>
        </pc:spChg>
        <pc:spChg chg="add mod">
          <ac:chgData name="Office User" userId="e7c087d1-fddc-408e-a1a9-250beb05f0c6" providerId="ADAL" clId="{2E74C9C7-503D-4C33-9244-D197E0F9307D}" dt="2021-12-02T10:44:40.274" v="445" actId="1076"/>
          <ac:spMkLst>
            <pc:docMk/>
            <pc:sldMk cId="18967798" sldId="5191"/>
            <ac:spMk id="6" creationId="{A2EE5191-EC49-4ADD-A833-BDE85024194F}"/>
          </ac:spMkLst>
        </pc:spChg>
        <pc:graphicFrameChg chg="mod modGraphic">
          <ac:chgData name="Office User" userId="e7c087d1-fddc-408e-a1a9-250beb05f0c6" providerId="ADAL" clId="{2E74C9C7-503D-4C33-9244-D197E0F9307D}" dt="2021-12-02T10:44:52.681" v="447" actId="20577"/>
          <ac:graphicFrameMkLst>
            <pc:docMk/>
            <pc:sldMk cId="18967798" sldId="5191"/>
            <ac:graphicFrameMk id="5" creationId="{52B5FCCE-53B5-4E78-A496-E2FA3377B222}"/>
          </ac:graphicFrameMkLst>
        </pc:graphicFrameChg>
      </pc:sldChg>
      <pc:sldChg chg="addSp delSp modSp add mod">
        <pc:chgData name="Office User" userId="e7c087d1-fddc-408e-a1a9-250beb05f0c6" providerId="ADAL" clId="{2E74C9C7-503D-4C33-9244-D197E0F9307D}" dt="2021-12-02T10:45:31.043" v="459" actId="1076"/>
        <pc:sldMkLst>
          <pc:docMk/>
          <pc:sldMk cId="3815756556" sldId="5192"/>
        </pc:sldMkLst>
        <pc:spChg chg="mod">
          <ac:chgData name="Office User" userId="e7c087d1-fddc-408e-a1a9-250beb05f0c6" providerId="ADAL" clId="{2E74C9C7-503D-4C33-9244-D197E0F9307D}" dt="2021-12-02T10:45:16.241" v="454" actId="20577"/>
          <ac:spMkLst>
            <pc:docMk/>
            <pc:sldMk cId="3815756556" sldId="5192"/>
            <ac:spMk id="3" creationId="{39DA1C97-70A9-4826-B31C-B3D22B92D2AD}"/>
          </ac:spMkLst>
        </pc:spChg>
        <pc:spChg chg="del">
          <ac:chgData name="Office User" userId="e7c087d1-fddc-408e-a1a9-250beb05f0c6" providerId="ADAL" clId="{2E74C9C7-503D-4C33-9244-D197E0F9307D}" dt="2021-12-02T10:45:18.683" v="455" actId="478"/>
          <ac:spMkLst>
            <pc:docMk/>
            <pc:sldMk cId="3815756556" sldId="5192"/>
            <ac:spMk id="6" creationId="{A2EE5191-EC49-4ADD-A833-BDE85024194F}"/>
          </ac:spMkLst>
        </pc:spChg>
        <pc:spChg chg="add mod">
          <ac:chgData name="Office User" userId="e7c087d1-fddc-408e-a1a9-250beb05f0c6" providerId="ADAL" clId="{2E74C9C7-503D-4C33-9244-D197E0F9307D}" dt="2021-12-02T10:45:24.671" v="457" actId="1076"/>
          <ac:spMkLst>
            <pc:docMk/>
            <pc:sldMk cId="3815756556" sldId="5192"/>
            <ac:spMk id="7" creationId="{9AD2A19F-4F30-4F6D-BFC7-41BED7FC036C}"/>
          </ac:spMkLst>
        </pc:spChg>
        <pc:graphicFrameChg chg="mod modGraphic">
          <ac:chgData name="Office User" userId="e7c087d1-fddc-408e-a1a9-250beb05f0c6" providerId="ADAL" clId="{2E74C9C7-503D-4C33-9244-D197E0F9307D}" dt="2021-12-02T10:45:31.043" v="459" actId="1076"/>
          <ac:graphicFrameMkLst>
            <pc:docMk/>
            <pc:sldMk cId="3815756556" sldId="5192"/>
            <ac:graphicFrameMk id="5" creationId="{52B5FCCE-53B5-4E78-A496-E2FA3377B222}"/>
          </ac:graphicFrameMkLst>
        </pc:graphicFrameChg>
      </pc:sldChg>
      <pc:sldChg chg="del">
        <pc:chgData name="Office User" userId="e7c087d1-fddc-408e-a1a9-250beb05f0c6" providerId="ADAL" clId="{2E74C9C7-503D-4C33-9244-D197E0F9307D}" dt="2021-12-02T10:41:29.570" v="190" actId="47"/>
        <pc:sldMkLst>
          <pc:docMk/>
          <pc:sldMk cId="803292429" sldId="5236"/>
        </pc:sldMkLst>
      </pc:sldChg>
      <pc:sldChg chg="del">
        <pc:chgData name="Office User" userId="e7c087d1-fddc-408e-a1a9-250beb05f0c6" providerId="ADAL" clId="{2E74C9C7-503D-4C33-9244-D197E0F9307D}" dt="2021-12-02T10:41:29.570" v="190" actId="47"/>
        <pc:sldMkLst>
          <pc:docMk/>
          <pc:sldMk cId="67647196" sldId="5609"/>
        </pc:sldMkLst>
      </pc:sldChg>
      <pc:sldChg chg="modSp del mod">
        <pc:chgData name="Office User" userId="e7c087d1-fddc-408e-a1a9-250beb05f0c6" providerId="ADAL" clId="{2E74C9C7-503D-4C33-9244-D197E0F9307D}" dt="2021-12-02T10:41:29.570" v="190" actId="47"/>
        <pc:sldMkLst>
          <pc:docMk/>
          <pc:sldMk cId="1492709288" sldId="5744"/>
        </pc:sldMkLst>
        <pc:spChg chg="mod">
          <ac:chgData name="Office User" userId="e7c087d1-fddc-408e-a1a9-250beb05f0c6" providerId="ADAL" clId="{2E74C9C7-503D-4C33-9244-D197E0F9307D}" dt="2021-12-01T10:51:09.994" v="179" actId="207"/>
          <ac:spMkLst>
            <pc:docMk/>
            <pc:sldMk cId="1492709288" sldId="5744"/>
            <ac:spMk id="5" creationId="{CF921005-3963-4DB0-9B70-28F3A0DCF85A}"/>
          </ac:spMkLst>
        </pc:spChg>
      </pc:sldChg>
      <pc:sldChg chg="addSp delSp modSp del mod delAnim">
        <pc:chgData name="Office User" userId="e7c087d1-fddc-408e-a1a9-250beb05f0c6" providerId="ADAL" clId="{2E74C9C7-503D-4C33-9244-D197E0F9307D}" dt="2021-12-02T10:41:29.570" v="190" actId="47"/>
        <pc:sldMkLst>
          <pc:docMk/>
          <pc:sldMk cId="4040239945" sldId="5745"/>
        </pc:sldMkLst>
        <pc:spChg chg="del">
          <ac:chgData name="Office User" userId="e7c087d1-fddc-408e-a1a9-250beb05f0c6" providerId="ADAL" clId="{2E74C9C7-503D-4C33-9244-D197E0F9307D}" dt="2021-12-01T10:51:15.737" v="180" actId="478"/>
          <ac:spMkLst>
            <pc:docMk/>
            <pc:sldMk cId="4040239945" sldId="5745"/>
            <ac:spMk id="2" creationId="{E711E362-4745-477E-BEAA-5295F23CF97E}"/>
          </ac:spMkLst>
        </pc:spChg>
        <pc:spChg chg="del">
          <ac:chgData name="Office User" userId="e7c087d1-fddc-408e-a1a9-250beb05f0c6" providerId="ADAL" clId="{2E74C9C7-503D-4C33-9244-D197E0F9307D}" dt="2021-12-01T10:51:15.737" v="180" actId="478"/>
          <ac:spMkLst>
            <pc:docMk/>
            <pc:sldMk cId="4040239945" sldId="5745"/>
            <ac:spMk id="4" creationId="{3F986E03-E079-41FC-B8B6-21BC49CBFA34}"/>
          </ac:spMkLst>
        </pc:spChg>
        <pc:spChg chg="del">
          <ac:chgData name="Office User" userId="e7c087d1-fddc-408e-a1a9-250beb05f0c6" providerId="ADAL" clId="{2E74C9C7-503D-4C33-9244-D197E0F9307D}" dt="2021-12-01T10:51:15.737" v="180" actId="478"/>
          <ac:spMkLst>
            <pc:docMk/>
            <pc:sldMk cId="4040239945" sldId="5745"/>
            <ac:spMk id="5" creationId="{AB3DCD31-D414-4956-9926-A8ECE921ADCD}"/>
          </ac:spMkLst>
        </pc:spChg>
        <pc:spChg chg="del">
          <ac:chgData name="Office User" userId="e7c087d1-fddc-408e-a1a9-250beb05f0c6" providerId="ADAL" clId="{2E74C9C7-503D-4C33-9244-D197E0F9307D}" dt="2021-12-01T10:51:15.737" v="180" actId="478"/>
          <ac:spMkLst>
            <pc:docMk/>
            <pc:sldMk cId="4040239945" sldId="5745"/>
            <ac:spMk id="6" creationId="{73C4A62E-E5B9-4FD0-AAA1-8D83124716E0}"/>
          </ac:spMkLst>
        </pc:spChg>
        <pc:spChg chg="del">
          <ac:chgData name="Office User" userId="e7c087d1-fddc-408e-a1a9-250beb05f0c6" providerId="ADAL" clId="{2E74C9C7-503D-4C33-9244-D197E0F9307D}" dt="2021-12-01T10:51:15.737" v="180" actId="478"/>
          <ac:spMkLst>
            <pc:docMk/>
            <pc:sldMk cId="4040239945" sldId="5745"/>
            <ac:spMk id="7" creationId="{3862AB0D-60FD-4683-B384-EB050E6267A8}"/>
          </ac:spMkLst>
        </pc:spChg>
        <pc:spChg chg="add mod">
          <ac:chgData name="Office User" userId="e7c087d1-fddc-408e-a1a9-250beb05f0c6" providerId="ADAL" clId="{2E74C9C7-503D-4C33-9244-D197E0F9307D}" dt="2021-12-01T10:51:15.737" v="180" actId="478"/>
          <ac:spMkLst>
            <pc:docMk/>
            <pc:sldMk cId="4040239945" sldId="5745"/>
            <ac:spMk id="9" creationId="{1CAF84E4-15B0-44A9-A98D-734C06AB9F7D}"/>
          </ac:spMkLst>
        </pc:spChg>
      </pc:sldChg>
      <pc:sldChg chg="del">
        <pc:chgData name="Office User" userId="e7c087d1-fddc-408e-a1a9-250beb05f0c6" providerId="ADAL" clId="{2E74C9C7-503D-4C33-9244-D197E0F9307D}" dt="2021-12-02T10:41:29.570" v="190" actId="47"/>
        <pc:sldMkLst>
          <pc:docMk/>
          <pc:sldMk cId="2102545661" sldId="5748"/>
        </pc:sldMkLst>
      </pc:sldChg>
      <pc:sldChg chg="del">
        <pc:chgData name="Office User" userId="e7c087d1-fddc-408e-a1a9-250beb05f0c6" providerId="ADAL" clId="{2E74C9C7-503D-4C33-9244-D197E0F9307D}" dt="2021-12-02T10:41:29.570" v="190" actId="47"/>
        <pc:sldMkLst>
          <pc:docMk/>
          <pc:sldMk cId="2053721682" sldId="5749"/>
        </pc:sldMkLst>
      </pc:sldChg>
      <pc:sldChg chg="del">
        <pc:chgData name="Office User" userId="e7c087d1-fddc-408e-a1a9-250beb05f0c6" providerId="ADAL" clId="{2E74C9C7-503D-4C33-9244-D197E0F9307D}" dt="2021-12-02T10:41:29.570" v="190" actId="47"/>
        <pc:sldMkLst>
          <pc:docMk/>
          <pc:sldMk cId="2275280705" sldId="5750"/>
        </pc:sldMkLst>
      </pc:sldChg>
      <pc:sldChg chg="del">
        <pc:chgData name="Office User" userId="e7c087d1-fddc-408e-a1a9-250beb05f0c6" providerId="ADAL" clId="{2E74C9C7-503D-4C33-9244-D197E0F9307D}" dt="2021-12-02T10:41:29.570" v="190" actId="47"/>
        <pc:sldMkLst>
          <pc:docMk/>
          <pc:sldMk cId="2821416699" sldId="5751"/>
        </pc:sldMkLst>
      </pc:sldChg>
      <pc:sldChg chg="del">
        <pc:chgData name="Office User" userId="e7c087d1-fddc-408e-a1a9-250beb05f0c6" providerId="ADAL" clId="{2E74C9C7-503D-4C33-9244-D197E0F9307D}" dt="2021-12-02T10:41:29.570" v="190" actId="47"/>
        <pc:sldMkLst>
          <pc:docMk/>
          <pc:sldMk cId="3978676671" sldId="575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C65A52-AD36-4397-9BBD-A066859CC7C1}" type="datetimeFigureOut">
              <a:rPr lang="fr-FR" smtClean="0"/>
              <a:t>02/12/2021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E0C489-7C2E-4FB4-9E25-070EA2E400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0067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99250"/>
            <a:ext cx="6858000" cy="1989667"/>
          </a:xfrm>
          <a:prstGeom prst="rect">
            <a:avLst/>
          </a:prstGeom>
        </p:spPr>
        <p:txBody>
          <a:bodyPr anchor="b"/>
          <a:lstStyle>
            <a:lvl1pPr algn="ctr">
              <a:defRPr sz="4500" b="1"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dirty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EA81B8E3-0842-405B-8301-B544852E97B4}" type="datetimeFigureOut">
              <a:rPr lang="fr-FR" smtClean="0"/>
              <a:t>02/12/2021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F09FA221-CDE2-4243-ACC0-8BFBFE56F0D3}" type="slidenum">
              <a:rPr lang="fr-FR" smtClean="0"/>
              <a:t>‹N°›</a:t>
            </a:fld>
            <a:endParaRPr lang="fr-FR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23D4541-8A8C-45E9-870E-019E915EC9D6}"/>
              </a:ext>
            </a:extLst>
          </p:cNvPr>
          <p:cNvGrpSpPr/>
          <p:nvPr userDrawn="1"/>
        </p:nvGrpSpPr>
        <p:grpSpPr>
          <a:xfrm flipV="1">
            <a:off x="3325761" y="2917614"/>
            <a:ext cx="2281903" cy="45719"/>
            <a:chOff x="1143000" y="3001698"/>
            <a:chExt cx="6858000" cy="253735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A4A7CD6-2DAA-46E2-94B2-E009AE525220}"/>
                </a:ext>
              </a:extLst>
            </p:cNvPr>
            <p:cNvSpPr/>
            <p:nvPr userDrawn="1"/>
          </p:nvSpPr>
          <p:spPr>
            <a:xfrm>
              <a:off x="1143000" y="3001698"/>
              <a:ext cx="3429000" cy="253735"/>
            </a:xfrm>
            <a:prstGeom prst="rect">
              <a:avLst/>
            </a:prstGeom>
            <a:solidFill>
              <a:srgbClr val="FAA819">
                <a:alpha val="61000"/>
              </a:srgb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15FD094-341C-43B3-910D-71EC43F73426}"/>
                </a:ext>
              </a:extLst>
            </p:cNvPr>
            <p:cNvSpPr/>
            <p:nvPr userDrawn="1"/>
          </p:nvSpPr>
          <p:spPr>
            <a:xfrm>
              <a:off x="4572000" y="3001698"/>
              <a:ext cx="3429000" cy="253735"/>
            </a:xfrm>
            <a:prstGeom prst="rect">
              <a:avLst/>
            </a:prstGeom>
            <a:solidFill>
              <a:srgbClr val="25064D">
                <a:alpha val="62000"/>
              </a:srgb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057179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5192" y="901922"/>
            <a:ext cx="7886700" cy="3626115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/>
          <a:p>
            <a:r>
              <a:rPr lang="fr-FR"/>
              <a:t>All right </a:t>
            </a:r>
            <a:r>
              <a:rPr lang="fr-FR" err="1"/>
              <a:t>reserved</a:t>
            </a:r>
            <a:r>
              <a:rPr lang="fr-FR"/>
              <a:t>. </a:t>
            </a:r>
            <a:r>
              <a:rPr lang="fr-FR" err="1"/>
              <a:t>Stealthworks</a:t>
            </a:r>
            <a:endParaRPr lang="fr-FR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0D272657-4056-4478-82D1-0589CA2F6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192" y="297717"/>
            <a:ext cx="7886700" cy="4003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5CE3FD7-8224-44C4-B279-104A6F839801}"/>
              </a:ext>
            </a:extLst>
          </p:cNvPr>
          <p:cNvSpPr/>
          <p:nvPr userDrawn="1"/>
        </p:nvSpPr>
        <p:spPr>
          <a:xfrm>
            <a:off x="245192" y="698091"/>
            <a:ext cx="760976" cy="4571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6533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EA81B8E3-0842-405B-8301-B544852E97B4}" type="datetimeFigureOut">
              <a:rPr lang="fr-FR" smtClean="0"/>
              <a:t>02/12/2021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F09FA221-CDE2-4243-ACC0-8BFBFE56F0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9355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5872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dirty="0"/>
            </a:lvl1pPr>
          </a:lstStyle>
          <a:p>
            <a:pPr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EA81B8E3-0842-405B-8301-B544852E97B4}" type="datetimeFigureOut">
              <a:rPr lang="fr-FR" smtClean="0"/>
              <a:t>02/12/2021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F09FA221-CDE2-4243-ACC0-8BFBFE56F0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1377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6101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dirty="0"/>
            </a:lvl1pPr>
          </a:lstStyle>
          <a:p>
            <a:pPr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EA81B8E3-0842-405B-8301-B544852E97B4}" type="datetimeFigureOut">
              <a:rPr lang="fr-FR" smtClean="0"/>
              <a:t>02/12/2021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F09FA221-CDE2-4243-ACC0-8BFBFE56F0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6188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5796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dirty="0"/>
            </a:lvl1pPr>
          </a:lstStyle>
          <a:p>
            <a:pPr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EA81B8E3-0842-405B-8301-B544852E97B4}" type="datetimeFigureOut">
              <a:rPr lang="fr-FR" smtClean="0"/>
              <a:t>02/12/2021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F09FA221-CDE2-4243-ACC0-8BFBFE56F0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5982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EA81B8E3-0842-405B-8301-B544852E97B4}" type="datetimeFigureOut">
              <a:rPr lang="fr-FR" smtClean="0"/>
              <a:t>02/12/2021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F09FA221-CDE2-4243-ACC0-8BFBFE56F0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5978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EA81B8E3-0842-405B-8301-B544852E97B4}" type="datetimeFigureOut">
              <a:rPr lang="fr-FR" smtClean="0"/>
              <a:t>02/12/2021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F09FA221-CDE2-4243-ACC0-8BFBFE56F0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0419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EA81B8E3-0842-405B-8301-B544852E97B4}" type="datetimeFigureOut">
              <a:rPr lang="fr-FR" smtClean="0"/>
              <a:t>02/12/2021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F09FA221-CDE2-4243-ACC0-8BFBFE56F0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2546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400374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EA81B8E3-0842-405B-8301-B544852E97B4}" type="datetimeFigureOut">
              <a:rPr lang="fr-FR" smtClean="0"/>
              <a:t>02/12/2021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F09FA221-CDE2-4243-ACC0-8BFBFE56F0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5173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EA81B8E3-0842-405B-8301-B544852E97B4}" type="datetimeFigureOut">
              <a:rPr lang="fr-FR" smtClean="0"/>
              <a:t>02/12/2021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F09FA221-CDE2-4243-ACC0-8BFBFE56F0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505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8302" y="307549"/>
            <a:ext cx="7886700" cy="4003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302" y="895367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All right </a:t>
            </a:r>
            <a:r>
              <a:rPr lang="fr-FR" err="1"/>
              <a:t>reserved</a:t>
            </a:r>
            <a:r>
              <a:rPr lang="fr-FR"/>
              <a:t>. </a:t>
            </a:r>
            <a:r>
              <a:rPr lang="fr-FR" err="1"/>
              <a:t>Stealthworks</a:t>
            </a:r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92ED80E-E482-4432-85B4-98B3562D1893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4201" y="5301805"/>
            <a:ext cx="333637" cy="326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775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accent4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4CD0CC2A-71FA-405A-9AAA-2B4BEBB88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659" y="284707"/>
            <a:ext cx="7886700" cy="400374"/>
          </a:xfrm>
        </p:spPr>
        <p:txBody>
          <a:bodyPr/>
          <a:lstStyle/>
          <a:p>
            <a:r>
              <a:rPr lang="en-US" dirty="0"/>
              <a:t>OKR (Objective &amp; Key Results)</a:t>
            </a:r>
          </a:p>
        </p:txBody>
      </p:sp>
      <p:sp>
        <p:nvSpPr>
          <p:cNvPr id="4" name="Espace réservé du contenu 1">
            <a:extLst>
              <a:ext uri="{FF2B5EF4-FFF2-40B4-BE49-F238E27FC236}">
                <a16:creationId xmlns:a16="http://schemas.microsoft.com/office/drawing/2014/main" id="{3B244B91-497E-4C01-B65B-32510E0C90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4059" y="1781074"/>
            <a:ext cx="5653300" cy="580165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en-US" sz="1800" dirty="0">
                <a:ea typeface="+mj-ea"/>
                <a:cs typeface="Helvetica" panose="020B0604020202020204" pitchFamily="34" charset="0"/>
              </a:rPr>
              <a:t>To </a:t>
            </a:r>
            <a:r>
              <a:rPr lang="en-US" sz="1800" b="1" dirty="0">
                <a:ea typeface="+mj-ea"/>
                <a:cs typeface="Helvetica" panose="020B0604020202020204" pitchFamily="34" charset="0"/>
              </a:rPr>
              <a:t>deliver the best quality goodies </a:t>
            </a:r>
            <a:r>
              <a:rPr lang="en-US" sz="1800" dirty="0">
                <a:ea typeface="+mj-ea"/>
                <a:cs typeface="Helvetica" panose="020B0604020202020204" pitchFamily="34" charset="0"/>
              </a:rPr>
              <a:t>in a way that represent best </a:t>
            </a:r>
            <a:r>
              <a:rPr lang="en-US" sz="1800" b="1" dirty="0">
                <a:ea typeface="+mj-ea"/>
                <a:cs typeface="Helvetica" panose="020B0604020202020204" pitchFamily="34" charset="0"/>
              </a:rPr>
              <a:t>Google’s brand core values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3BF21FB-69F5-4119-96C8-2E31318FB703}"/>
              </a:ext>
            </a:extLst>
          </p:cNvPr>
          <p:cNvSpPr txBox="1"/>
          <p:nvPr/>
        </p:nvSpPr>
        <p:spPr>
          <a:xfrm>
            <a:off x="0" y="1874410"/>
            <a:ext cx="2137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b="1" dirty="0"/>
              <a:t>Objective</a:t>
            </a: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30B4C0B0-41CF-4D2E-A960-FC3F5D02AA16}"/>
              </a:ext>
            </a:extLst>
          </p:cNvPr>
          <p:cNvCxnSpPr/>
          <p:nvPr/>
        </p:nvCxnSpPr>
        <p:spPr>
          <a:xfrm>
            <a:off x="2285605" y="1760273"/>
            <a:ext cx="0" cy="56119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33779396-71B9-4D06-8931-E1472330EAE9}"/>
              </a:ext>
            </a:extLst>
          </p:cNvPr>
          <p:cNvSpPr txBox="1"/>
          <p:nvPr/>
        </p:nvSpPr>
        <p:spPr>
          <a:xfrm>
            <a:off x="0" y="3318934"/>
            <a:ext cx="22856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b="1" dirty="0"/>
              <a:t>Key results within </a:t>
            </a:r>
          </a:p>
          <a:p>
            <a:pPr algn="r"/>
            <a:r>
              <a:rPr lang="en-US" sz="1800" b="1" dirty="0"/>
              <a:t>3 months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49069E31-0ABE-4997-91ED-3DB8D26ADE8C}"/>
              </a:ext>
            </a:extLst>
          </p:cNvPr>
          <p:cNvCxnSpPr>
            <a:cxnSpLocks/>
          </p:cNvCxnSpPr>
          <p:nvPr/>
        </p:nvCxnSpPr>
        <p:spPr>
          <a:xfrm>
            <a:off x="2285605" y="2979159"/>
            <a:ext cx="0" cy="1325883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Espace réservé du contenu 1">
            <a:extLst>
              <a:ext uri="{FF2B5EF4-FFF2-40B4-BE49-F238E27FC236}">
                <a16:creationId xmlns:a16="http://schemas.microsoft.com/office/drawing/2014/main" id="{ABCF5D54-BBFC-4411-8405-DF9A5A03F9CD}"/>
              </a:ext>
            </a:extLst>
          </p:cNvPr>
          <p:cNvSpPr txBox="1">
            <a:spLocks/>
          </p:cNvSpPr>
          <p:nvPr/>
        </p:nvSpPr>
        <p:spPr>
          <a:xfrm>
            <a:off x="2383811" y="2960192"/>
            <a:ext cx="6912902" cy="1344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ea typeface="+mj-ea"/>
                <a:cs typeface="Helvetica" panose="020B0604020202020204" pitchFamily="34" charset="0"/>
              </a:rPr>
              <a:t>Reach a </a:t>
            </a:r>
            <a:r>
              <a:rPr lang="en-US" sz="1800" b="1" dirty="0">
                <a:solidFill>
                  <a:schemeClr val="accent4">
                    <a:lumMod val="75000"/>
                  </a:schemeClr>
                </a:solidFill>
                <a:ea typeface="+mj-ea"/>
                <a:cs typeface="Helvetica" panose="020B0604020202020204" pitchFamily="34" charset="0"/>
              </a:rPr>
              <a:t>50K$</a:t>
            </a:r>
            <a:r>
              <a:rPr lang="en-US" sz="1800" dirty="0">
                <a:ea typeface="+mj-ea"/>
                <a:cs typeface="Helvetica" panose="020B0604020202020204" pitchFamily="34" charset="0"/>
              </a:rPr>
              <a:t> turnover/month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ea typeface="+mj-ea"/>
                <a:cs typeface="Helvetica" panose="020B0604020202020204" pitchFamily="34" charset="0"/>
              </a:rPr>
              <a:t>Achieve a </a:t>
            </a:r>
            <a:r>
              <a:rPr lang="en-US" sz="1800" b="1" dirty="0">
                <a:solidFill>
                  <a:schemeClr val="accent4">
                    <a:lumMod val="75000"/>
                  </a:schemeClr>
                </a:solidFill>
                <a:ea typeface="+mj-ea"/>
                <a:cs typeface="Helvetica" panose="020B0604020202020204" pitchFamily="34" charset="0"/>
              </a:rPr>
              <a:t>4/5 </a:t>
            </a:r>
            <a:r>
              <a:rPr lang="en-US" sz="1800" dirty="0">
                <a:ea typeface="+mj-ea"/>
                <a:cs typeface="Helvetica" panose="020B0604020202020204" pitchFamily="34" charset="0"/>
              </a:rPr>
              <a:t>satisfaction level on the reviews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ea typeface="+mj-ea"/>
                <a:cs typeface="Helvetica" panose="020B0604020202020204" pitchFamily="34" charset="0"/>
              </a:rPr>
              <a:t>Implement </a:t>
            </a:r>
            <a:r>
              <a:rPr lang="en-US" sz="1800" b="1" dirty="0">
                <a:solidFill>
                  <a:schemeClr val="accent4">
                    <a:lumMod val="75000"/>
                  </a:schemeClr>
                </a:solidFill>
                <a:ea typeface="+mj-ea"/>
                <a:cs typeface="Helvetica" panose="020B0604020202020204" pitchFamily="34" charset="0"/>
              </a:rPr>
              <a:t>3 </a:t>
            </a:r>
            <a:r>
              <a:rPr lang="en-US" sz="1800" dirty="0">
                <a:ea typeface="+mj-ea"/>
                <a:cs typeface="Helvetica" panose="020B0604020202020204" pitchFamily="34" charset="0"/>
              </a:rPr>
              <a:t>new features on the website</a:t>
            </a:r>
          </a:p>
        </p:txBody>
      </p:sp>
    </p:spTree>
    <p:extLst>
      <p:ext uri="{BB962C8B-B14F-4D97-AF65-F5344CB8AC3E}">
        <p14:creationId xmlns:p14="http://schemas.microsoft.com/office/powerpoint/2010/main" val="3356376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38D2C27C-2081-4396-AD3D-340AD5AF4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191" y="297717"/>
            <a:ext cx="8927005" cy="400374"/>
          </a:xfrm>
        </p:spPr>
        <p:txBody>
          <a:bodyPr/>
          <a:lstStyle/>
          <a:p>
            <a:r>
              <a:rPr lang="en-US" dirty="0"/>
              <a:t>List of KPIs to follow for our store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2310ACF-5973-4A4B-8EDD-9A96853A32DB}"/>
              </a:ext>
            </a:extLst>
          </p:cNvPr>
          <p:cNvSpPr/>
          <p:nvPr/>
        </p:nvSpPr>
        <p:spPr>
          <a:xfrm>
            <a:off x="601169" y="1050994"/>
            <a:ext cx="2440799" cy="524477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>
                <a:solidFill>
                  <a:schemeClr val="tx1"/>
                </a:solidFill>
                <a:ea typeface="+mj-ea"/>
                <a:cs typeface="Helvetica" panose="020B0604020202020204" pitchFamily="34" charset="0"/>
              </a:rPr>
              <a:t>Reach a </a:t>
            </a:r>
            <a:r>
              <a:rPr lang="en-US" sz="1400" b="1" dirty="0">
                <a:solidFill>
                  <a:schemeClr val="accent4">
                    <a:lumMod val="75000"/>
                  </a:schemeClr>
                </a:solidFill>
                <a:ea typeface="+mj-ea"/>
                <a:cs typeface="Helvetica" panose="020B0604020202020204" pitchFamily="34" charset="0"/>
              </a:rPr>
              <a:t>50K$</a:t>
            </a:r>
            <a:r>
              <a:rPr lang="en-US" sz="1400" dirty="0">
                <a:solidFill>
                  <a:schemeClr val="accent4">
                    <a:lumMod val="75000"/>
                  </a:schemeClr>
                </a:solidFill>
                <a:ea typeface="+mj-ea"/>
                <a:cs typeface="Helvetica" panose="020B0604020202020204" pitchFamily="34" charset="0"/>
              </a:rPr>
              <a:t> </a:t>
            </a:r>
            <a:r>
              <a:rPr lang="en-US" sz="1400" dirty="0">
                <a:solidFill>
                  <a:schemeClr val="tx1"/>
                </a:solidFill>
                <a:ea typeface="+mj-ea"/>
                <a:cs typeface="Helvetica" panose="020B0604020202020204" pitchFamily="34" charset="0"/>
              </a:rPr>
              <a:t>turnover/month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22F47E2-FAB5-4AC6-9C91-EB8993441481}"/>
              </a:ext>
            </a:extLst>
          </p:cNvPr>
          <p:cNvSpPr/>
          <p:nvPr/>
        </p:nvSpPr>
        <p:spPr>
          <a:xfrm>
            <a:off x="3378974" y="1050993"/>
            <a:ext cx="2386052" cy="524477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>
                <a:solidFill>
                  <a:schemeClr val="tx1"/>
                </a:solidFill>
                <a:ea typeface="+mj-ea"/>
                <a:cs typeface="Helvetica" panose="020B0604020202020204" pitchFamily="34" charset="0"/>
              </a:rPr>
              <a:t>Achieve a </a:t>
            </a:r>
            <a:r>
              <a:rPr lang="en-US" sz="1400" b="1" dirty="0">
                <a:solidFill>
                  <a:schemeClr val="accent4">
                    <a:lumMod val="75000"/>
                  </a:schemeClr>
                </a:solidFill>
                <a:ea typeface="+mj-ea"/>
                <a:cs typeface="Helvetica" panose="020B0604020202020204" pitchFamily="34" charset="0"/>
              </a:rPr>
              <a:t>4/5 </a:t>
            </a:r>
            <a:r>
              <a:rPr lang="en-US" sz="1400" dirty="0">
                <a:solidFill>
                  <a:schemeClr val="tx1"/>
                </a:solidFill>
                <a:ea typeface="+mj-ea"/>
                <a:cs typeface="Helvetica" panose="020B0604020202020204" pitchFamily="34" charset="0"/>
              </a:rPr>
              <a:t>satisfaction level on the reviews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7BCF792-A354-43B0-8107-C1EEEDB06E7E}"/>
              </a:ext>
            </a:extLst>
          </p:cNvPr>
          <p:cNvSpPr/>
          <p:nvPr/>
        </p:nvSpPr>
        <p:spPr>
          <a:xfrm>
            <a:off x="6198709" y="1050993"/>
            <a:ext cx="2386052" cy="524477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>
                <a:solidFill>
                  <a:schemeClr val="tx1"/>
                </a:solidFill>
                <a:ea typeface="+mj-ea"/>
                <a:cs typeface="Helvetica" panose="020B0604020202020204" pitchFamily="34" charset="0"/>
              </a:rPr>
              <a:t>Implement </a:t>
            </a:r>
            <a:r>
              <a:rPr lang="en-US" sz="1400" b="1" dirty="0">
                <a:solidFill>
                  <a:schemeClr val="accent4">
                    <a:lumMod val="75000"/>
                  </a:schemeClr>
                </a:solidFill>
                <a:ea typeface="+mj-ea"/>
                <a:cs typeface="Helvetica" panose="020B0604020202020204" pitchFamily="34" charset="0"/>
              </a:rPr>
              <a:t>3</a:t>
            </a:r>
            <a:r>
              <a:rPr lang="en-US" sz="1400" b="1" dirty="0">
                <a:solidFill>
                  <a:schemeClr val="tx1"/>
                </a:solidFill>
                <a:ea typeface="+mj-ea"/>
                <a:cs typeface="Helvetica" panose="020B0604020202020204" pitchFamily="34" charset="0"/>
              </a:rPr>
              <a:t> </a:t>
            </a:r>
            <a:r>
              <a:rPr lang="en-US" sz="1400" dirty="0">
                <a:solidFill>
                  <a:schemeClr val="tx1"/>
                </a:solidFill>
                <a:ea typeface="+mj-ea"/>
                <a:cs typeface="Helvetica" panose="020B0604020202020204" pitchFamily="34" charset="0"/>
              </a:rPr>
              <a:t>new features on the website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1BD97C-8BBB-4F53-96CA-82F8F63B30B1}"/>
              </a:ext>
            </a:extLst>
          </p:cNvPr>
          <p:cNvSpPr/>
          <p:nvPr/>
        </p:nvSpPr>
        <p:spPr>
          <a:xfrm>
            <a:off x="6198709" y="1648422"/>
            <a:ext cx="2386052" cy="333655"/>
          </a:xfrm>
          <a:prstGeom prst="rect">
            <a:avLst/>
          </a:prstGeom>
          <a:noFill/>
          <a:ln>
            <a:solidFill>
              <a:srgbClr val="FAA8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% of functionalities used during a visit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BD5A56-4301-4F74-9B3A-5C1B7DCB9AC4}"/>
              </a:ext>
            </a:extLst>
          </p:cNvPr>
          <p:cNvSpPr/>
          <p:nvPr/>
        </p:nvSpPr>
        <p:spPr>
          <a:xfrm>
            <a:off x="6198709" y="2530106"/>
            <a:ext cx="2386052" cy="333655"/>
          </a:xfrm>
          <a:prstGeom prst="rect">
            <a:avLst/>
          </a:prstGeom>
          <a:noFill/>
          <a:ln>
            <a:solidFill>
              <a:srgbClr val="FAA8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% of functionalities used during a purchase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FEB28BE-5D3E-435E-9437-5D1D19734C55}"/>
              </a:ext>
            </a:extLst>
          </p:cNvPr>
          <p:cNvSpPr/>
          <p:nvPr/>
        </p:nvSpPr>
        <p:spPr>
          <a:xfrm>
            <a:off x="6198709" y="3411790"/>
            <a:ext cx="2386052" cy="333655"/>
          </a:xfrm>
          <a:prstGeom prst="rect">
            <a:avLst/>
          </a:prstGeom>
          <a:noFill/>
          <a:ln>
            <a:solidFill>
              <a:srgbClr val="FAA8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% of conversion rate on a </a:t>
            </a:r>
            <a:r>
              <a:rPr lang="en-US" sz="1000" dirty="0" err="1">
                <a:solidFill>
                  <a:schemeClr val="tx1"/>
                </a:solidFill>
              </a:rPr>
              <a:t>functionnality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0E9C181-E495-4EB4-9A4C-328E9560357C}"/>
              </a:ext>
            </a:extLst>
          </p:cNvPr>
          <p:cNvSpPr/>
          <p:nvPr/>
        </p:nvSpPr>
        <p:spPr>
          <a:xfrm>
            <a:off x="6198709" y="2970948"/>
            <a:ext cx="2386052" cy="333655"/>
          </a:xfrm>
          <a:prstGeom prst="rect">
            <a:avLst/>
          </a:prstGeom>
          <a:noFill/>
          <a:ln>
            <a:solidFill>
              <a:srgbClr val="FAA8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% of error on functionality activated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0BF5239-B64D-4219-9631-A76CBDEC14B0}"/>
              </a:ext>
            </a:extLst>
          </p:cNvPr>
          <p:cNvSpPr/>
          <p:nvPr/>
        </p:nvSpPr>
        <p:spPr>
          <a:xfrm>
            <a:off x="6198709" y="4293476"/>
            <a:ext cx="2386052" cy="333655"/>
          </a:xfrm>
          <a:prstGeom prst="rect">
            <a:avLst/>
          </a:prstGeom>
          <a:noFill/>
          <a:ln>
            <a:solidFill>
              <a:srgbClr val="FAA8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Average time spent on specific functionality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A53BC4A-82AC-40B8-83E9-A982409046EF}"/>
              </a:ext>
            </a:extLst>
          </p:cNvPr>
          <p:cNvSpPr/>
          <p:nvPr/>
        </p:nvSpPr>
        <p:spPr>
          <a:xfrm>
            <a:off x="6198709" y="2089264"/>
            <a:ext cx="2386052" cy="333655"/>
          </a:xfrm>
          <a:prstGeom prst="rect">
            <a:avLst/>
          </a:prstGeom>
          <a:noFill/>
          <a:ln>
            <a:solidFill>
              <a:srgbClr val="FAA8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Click through rate on </a:t>
            </a:r>
            <a:r>
              <a:rPr lang="en-US" sz="1000" dirty="0" err="1">
                <a:solidFill>
                  <a:schemeClr val="tx1"/>
                </a:solidFill>
              </a:rPr>
              <a:t>functionnality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E1FC110-983C-4AF8-BF17-786D95553733}"/>
              </a:ext>
            </a:extLst>
          </p:cNvPr>
          <p:cNvSpPr/>
          <p:nvPr/>
        </p:nvSpPr>
        <p:spPr>
          <a:xfrm>
            <a:off x="6198709" y="3852632"/>
            <a:ext cx="2386052" cy="333655"/>
          </a:xfrm>
          <a:prstGeom prst="rect">
            <a:avLst/>
          </a:prstGeom>
          <a:noFill/>
          <a:ln>
            <a:solidFill>
              <a:srgbClr val="FAA8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% evolution of purchase with functionality used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C868488-5B49-4916-A104-54AFA3EE9226}"/>
              </a:ext>
            </a:extLst>
          </p:cNvPr>
          <p:cNvSpPr/>
          <p:nvPr/>
        </p:nvSpPr>
        <p:spPr>
          <a:xfrm>
            <a:off x="3378974" y="2029169"/>
            <a:ext cx="2386052" cy="333655"/>
          </a:xfrm>
          <a:prstGeom prst="rect">
            <a:avLst/>
          </a:prstGeom>
          <a:noFill/>
          <a:ln>
            <a:solidFill>
              <a:srgbClr val="FAA8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Average dwell time in the funnel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6CAC781-8649-4878-A72F-A1753D75C8B3}"/>
              </a:ext>
            </a:extLst>
          </p:cNvPr>
          <p:cNvSpPr/>
          <p:nvPr/>
        </p:nvSpPr>
        <p:spPr>
          <a:xfrm>
            <a:off x="3378974" y="2790663"/>
            <a:ext cx="2386052" cy="333655"/>
          </a:xfrm>
          <a:prstGeom prst="rect">
            <a:avLst/>
          </a:prstGeom>
          <a:noFill/>
          <a:ln>
            <a:solidFill>
              <a:srgbClr val="FAA8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Average active time on the overall website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6943F2A-FD08-48BB-B8EC-DFA63F31D3C7}"/>
              </a:ext>
            </a:extLst>
          </p:cNvPr>
          <p:cNvSpPr/>
          <p:nvPr/>
        </p:nvSpPr>
        <p:spPr>
          <a:xfrm>
            <a:off x="3378974" y="3171410"/>
            <a:ext cx="2386052" cy="333655"/>
          </a:xfrm>
          <a:prstGeom prst="rect">
            <a:avLst/>
          </a:prstGeom>
          <a:noFill/>
          <a:ln>
            <a:solidFill>
              <a:srgbClr val="FAA8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Attrition rate between each step of the funnel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098F092-80E3-4830-937F-E31218C5AF2A}"/>
              </a:ext>
            </a:extLst>
          </p:cNvPr>
          <p:cNvSpPr/>
          <p:nvPr/>
        </p:nvSpPr>
        <p:spPr>
          <a:xfrm>
            <a:off x="3378974" y="3900678"/>
            <a:ext cx="2386052" cy="333655"/>
          </a:xfrm>
          <a:prstGeom prst="rect">
            <a:avLst/>
          </a:prstGeom>
          <a:noFill/>
          <a:ln>
            <a:solidFill>
              <a:srgbClr val="FAA8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Average review grade per sale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F6FCEA8-50F5-42B9-86B9-971F0C157E0E}"/>
              </a:ext>
            </a:extLst>
          </p:cNvPr>
          <p:cNvSpPr/>
          <p:nvPr/>
        </p:nvSpPr>
        <p:spPr>
          <a:xfrm>
            <a:off x="3378974" y="4662172"/>
            <a:ext cx="2386052" cy="333655"/>
          </a:xfrm>
          <a:prstGeom prst="rect">
            <a:avLst/>
          </a:prstGeom>
          <a:noFill/>
          <a:ln>
            <a:solidFill>
              <a:srgbClr val="FAA8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%  after sales client contacts + evolutions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275E0BF-5142-47BB-BBDE-A750B8FD672F}"/>
              </a:ext>
            </a:extLst>
          </p:cNvPr>
          <p:cNvSpPr/>
          <p:nvPr/>
        </p:nvSpPr>
        <p:spPr>
          <a:xfrm>
            <a:off x="3378974" y="5042919"/>
            <a:ext cx="2386052" cy="194561"/>
          </a:xfrm>
          <a:prstGeom prst="rect">
            <a:avLst/>
          </a:prstGeom>
          <a:noFill/>
          <a:ln>
            <a:solidFill>
              <a:srgbClr val="FAA8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%  of prospects contacts + evolutions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17A54F5-0572-4638-B664-06E5E84A5B63}"/>
              </a:ext>
            </a:extLst>
          </p:cNvPr>
          <p:cNvSpPr/>
          <p:nvPr/>
        </p:nvSpPr>
        <p:spPr>
          <a:xfrm>
            <a:off x="3378974" y="4281425"/>
            <a:ext cx="2386052" cy="333655"/>
          </a:xfrm>
          <a:prstGeom prst="rect">
            <a:avLst/>
          </a:prstGeom>
          <a:noFill/>
          <a:ln>
            <a:solidFill>
              <a:srgbClr val="FAA8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%  of existing client purchasing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B905ADD-1756-47A3-AD1C-04CCE0D6CE4D}"/>
              </a:ext>
            </a:extLst>
          </p:cNvPr>
          <p:cNvSpPr/>
          <p:nvPr/>
        </p:nvSpPr>
        <p:spPr>
          <a:xfrm>
            <a:off x="3378974" y="3552157"/>
            <a:ext cx="2386052" cy="301429"/>
          </a:xfrm>
          <a:prstGeom prst="rect">
            <a:avLst/>
          </a:prstGeom>
          <a:noFill/>
          <a:ln>
            <a:solidFill>
              <a:srgbClr val="FAA8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% of purchase funnel with technical </a:t>
            </a:r>
            <a:r>
              <a:rPr lang="en-US" sz="1000" dirty="0" err="1">
                <a:solidFill>
                  <a:schemeClr val="tx1"/>
                </a:solidFill>
              </a:rPr>
              <a:t>erros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6B7FF7A-1119-42DE-803F-861181D4E93E}"/>
              </a:ext>
            </a:extLst>
          </p:cNvPr>
          <p:cNvSpPr/>
          <p:nvPr/>
        </p:nvSpPr>
        <p:spPr>
          <a:xfrm>
            <a:off x="3378974" y="2409916"/>
            <a:ext cx="2386052" cy="333655"/>
          </a:xfrm>
          <a:prstGeom prst="rect">
            <a:avLst/>
          </a:prstGeom>
          <a:noFill/>
          <a:ln>
            <a:solidFill>
              <a:srgbClr val="FAA8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Attrition rate from first to last step of the funnel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100D3DB-A6F0-434D-9296-C7035B41DDDE}"/>
              </a:ext>
            </a:extLst>
          </p:cNvPr>
          <p:cNvSpPr/>
          <p:nvPr/>
        </p:nvSpPr>
        <p:spPr>
          <a:xfrm>
            <a:off x="3378974" y="1648422"/>
            <a:ext cx="2386052" cy="333655"/>
          </a:xfrm>
          <a:prstGeom prst="rect">
            <a:avLst/>
          </a:prstGeom>
          <a:noFill/>
          <a:ln>
            <a:solidFill>
              <a:srgbClr val="FAA8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Bounce rate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C3E3953-C55B-4687-A116-2C5D90D2883C}"/>
              </a:ext>
            </a:extLst>
          </p:cNvPr>
          <p:cNvSpPr/>
          <p:nvPr/>
        </p:nvSpPr>
        <p:spPr>
          <a:xfrm>
            <a:off x="610052" y="1664120"/>
            <a:ext cx="2440800" cy="246780"/>
          </a:xfrm>
          <a:prstGeom prst="rect">
            <a:avLst/>
          </a:prstGeom>
          <a:noFill/>
          <a:ln>
            <a:solidFill>
              <a:srgbClr val="FAA8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Conversion rate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15E3E2F-055C-4ED8-B3B7-88CB52B4B64B}"/>
              </a:ext>
            </a:extLst>
          </p:cNvPr>
          <p:cNvSpPr/>
          <p:nvPr/>
        </p:nvSpPr>
        <p:spPr>
          <a:xfrm>
            <a:off x="610052" y="2168050"/>
            <a:ext cx="2440800" cy="246780"/>
          </a:xfrm>
          <a:prstGeom prst="rect">
            <a:avLst/>
          </a:prstGeom>
          <a:noFill/>
          <a:ln>
            <a:solidFill>
              <a:srgbClr val="FAA8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Average basket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2721F02-BFC0-47B9-844E-8B2F8034FFE8}"/>
              </a:ext>
            </a:extLst>
          </p:cNvPr>
          <p:cNvSpPr/>
          <p:nvPr/>
        </p:nvSpPr>
        <p:spPr>
          <a:xfrm>
            <a:off x="610051" y="2758855"/>
            <a:ext cx="2440800" cy="361682"/>
          </a:xfrm>
          <a:prstGeom prst="rect">
            <a:avLst/>
          </a:prstGeom>
          <a:noFill/>
          <a:ln>
            <a:solidFill>
              <a:srgbClr val="FAA8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Incremental cost of sale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1B6B7C7-AFAD-420D-83DB-04A9E3B771C8}"/>
              </a:ext>
            </a:extLst>
          </p:cNvPr>
          <p:cNvSpPr/>
          <p:nvPr/>
        </p:nvSpPr>
        <p:spPr>
          <a:xfrm>
            <a:off x="610051" y="3464562"/>
            <a:ext cx="2440800" cy="246780"/>
          </a:xfrm>
          <a:prstGeom prst="rect">
            <a:avLst/>
          </a:prstGeom>
          <a:noFill/>
          <a:ln>
            <a:solidFill>
              <a:srgbClr val="FAA8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Attrition rate  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DDE3817-488F-4BEC-B2B9-2F5B2885D194}"/>
              </a:ext>
            </a:extLst>
          </p:cNvPr>
          <p:cNvSpPr/>
          <p:nvPr/>
        </p:nvSpPr>
        <p:spPr>
          <a:xfrm>
            <a:off x="609391" y="4394207"/>
            <a:ext cx="2440800" cy="364112"/>
          </a:xfrm>
          <a:prstGeom prst="rect">
            <a:avLst/>
          </a:prstGeom>
          <a:noFill/>
          <a:ln>
            <a:solidFill>
              <a:srgbClr val="FAA8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Average net margin  by product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193AEAC-E263-4B6B-A51B-5DF6E6393CE8}"/>
              </a:ext>
            </a:extLst>
          </p:cNvPr>
          <p:cNvSpPr/>
          <p:nvPr/>
        </p:nvSpPr>
        <p:spPr>
          <a:xfrm>
            <a:off x="610052" y="1916085"/>
            <a:ext cx="2440800" cy="246780"/>
          </a:xfrm>
          <a:prstGeom prst="rect">
            <a:avLst/>
          </a:prstGeom>
          <a:noFill/>
          <a:ln>
            <a:solidFill>
              <a:srgbClr val="FAA8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Net margin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BC5EA3D-9328-40EC-B0B6-F98ED3B0C291}"/>
              </a:ext>
            </a:extLst>
          </p:cNvPr>
          <p:cNvSpPr/>
          <p:nvPr/>
        </p:nvSpPr>
        <p:spPr>
          <a:xfrm>
            <a:off x="610052" y="2420015"/>
            <a:ext cx="2440800" cy="333655"/>
          </a:xfrm>
          <a:prstGeom prst="rect">
            <a:avLst/>
          </a:prstGeom>
          <a:noFill/>
          <a:ln>
            <a:solidFill>
              <a:srgbClr val="FAA8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Average sales per transaction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F90F93B-E4CA-44D8-9246-A8018077EA2C}"/>
              </a:ext>
            </a:extLst>
          </p:cNvPr>
          <p:cNvSpPr/>
          <p:nvPr/>
        </p:nvSpPr>
        <p:spPr>
          <a:xfrm>
            <a:off x="610052" y="3125722"/>
            <a:ext cx="2440800" cy="333655"/>
          </a:xfrm>
          <a:prstGeom prst="rect">
            <a:avLst/>
          </a:prstGeom>
          <a:noFill/>
          <a:ln>
            <a:solidFill>
              <a:srgbClr val="FAA8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Average transaction value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6A8DC4A-DFDA-44E9-9C84-3DAF6B1BE9A9}"/>
              </a:ext>
            </a:extLst>
          </p:cNvPr>
          <p:cNvSpPr/>
          <p:nvPr/>
        </p:nvSpPr>
        <p:spPr>
          <a:xfrm>
            <a:off x="620196" y="3716527"/>
            <a:ext cx="2440800" cy="333655"/>
          </a:xfrm>
          <a:prstGeom prst="rect">
            <a:avLst/>
          </a:prstGeom>
          <a:noFill/>
          <a:ln>
            <a:solidFill>
              <a:srgbClr val="FAA8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Average number of transaction per day/week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8EAFCF3-4AB6-4124-9B1F-A50727046D14}"/>
              </a:ext>
            </a:extLst>
          </p:cNvPr>
          <p:cNvSpPr/>
          <p:nvPr/>
        </p:nvSpPr>
        <p:spPr>
          <a:xfrm>
            <a:off x="604244" y="4055367"/>
            <a:ext cx="2440800" cy="333655"/>
          </a:xfrm>
          <a:prstGeom prst="rect">
            <a:avLst/>
          </a:prstGeom>
          <a:noFill/>
          <a:ln>
            <a:solidFill>
              <a:srgbClr val="FAA8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% of uplift of turnover per month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A1B5009-9E95-4B71-90BE-514E00604082}"/>
              </a:ext>
            </a:extLst>
          </p:cNvPr>
          <p:cNvSpPr/>
          <p:nvPr/>
        </p:nvSpPr>
        <p:spPr>
          <a:xfrm>
            <a:off x="609391" y="4763505"/>
            <a:ext cx="2440800" cy="333655"/>
          </a:xfrm>
          <a:prstGeom prst="rect">
            <a:avLst/>
          </a:prstGeom>
          <a:noFill/>
          <a:ln>
            <a:solidFill>
              <a:srgbClr val="FAA8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% of new customer</a:t>
            </a:r>
          </a:p>
        </p:txBody>
      </p:sp>
    </p:spTree>
    <p:extLst>
      <p:ext uri="{BB962C8B-B14F-4D97-AF65-F5344CB8AC3E}">
        <p14:creationId xmlns:p14="http://schemas.microsoft.com/office/powerpoint/2010/main" val="4219570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DB5574EF-F208-45BA-B77F-264181B82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Datalayer</a:t>
            </a:r>
            <a:r>
              <a:rPr lang="en-US" dirty="0"/>
              <a:t>: list of variables to track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087099E-0248-4D02-9A3F-332667BD3FBD}"/>
              </a:ext>
            </a:extLst>
          </p:cNvPr>
          <p:cNvSpPr/>
          <p:nvPr/>
        </p:nvSpPr>
        <p:spPr>
          <a:xfrm>
            <a:off x="349143" y="1154389"/>
            <a:ext cx="2440799" cy="524477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>
                <a:solidFill>
                  <a:schemeClr val="tx1"/>
                </a:solidFill>
                <a:ea typeface="+mj-ea"/>
                <a:cs typeface="Helvetica" panose="020B0604020202020204" pitchFamily="34" charset="0"/>
              </a:rPr>
              <a:t>Reach a </a:t>
            </a:r>
            <a:r>
              <a:rPr lang="en-US" sz="1400" b="1" dirty="0">
                <a:solidFill>
                  <a:schemeClr val="accent4">
                    <a:lumMod val="75000"/>
                  </a:schemeClr>
                </a:solidFill>
                <a:ea typeface="+mj-ea"/>
                <a:cs typeface="Helvetica" panose="020B0604020202020204" pitchFamily="34" charset="0"/>
              </a:rPr>
              <a:t>50K$</a:t>
            </a:r>
            <a:r>
              <a:rPr lang="en-US" sz="1400" dirty="0">
                <a:solidFill>
                  <a:schemeClr val="accent4">
                    <a:lumMod val="75000"/>
                  </a:schemeClr>
                </a:solidFill>
                <a:ea typeface="+mj-ea"/>
                <a:cs typeface="Helvetica" panose="020B0604020202020204" pitchFamily="34" charset="0"/>
              </a:rPr>
              <a:t> </a:t>
            </a:r>
            <a:r>
              <a:rPr lang="en-US" sz="1400" dirty="0">
                <a:solidFill>
                  <a:schemeClr val="tx1"/>
                </a:solidFill>
                <a:ea typeface="+mj-ea"/>
                <a:cs typeface="Helvetica" panose="020B0604020202020204" pitchFamily="34" charset="0"/>
              </a:rPr>
              <a:t>turnover/month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BC0D63-1693-480E-8DE1-D8562BFEA61C}"/>
              </a:ext>
            </a:extLst>
          </p:cNvPr>
          <p:cNvSpPr/>
          <p:nvPr/>
        </p:nvSpPr>
        <p:spPr>
          <a:xfrm>
            <a:off x="3126948" y="1154388"/>
            <a:ext cx="2386052" cy="524477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>
                <a:solidFill>
                  <a:schemeClr val="tx1"/>
                </a:solidFill>
                <a:ea typeface="+mj-ea"/>
                <a:cs typeface="Helvetica" panose="020B0604020202020204" pitchFamily="34" charset="0"/>
              </a:rPr>
              <a:t>Achieve a </a:t>
            </a:r>
            <a:r>
              <a:rPr lang="en-US" sz="1400" b="1" dirty="0">
                <a:solidFill>
                  <a:schemeClr val="accent4">
                    <a:lumMod val="75000"/>
                  </a:schemeClr>
                </a:solidFill>
                <a:ea typeface="+mj-ea"/>
                <a:cs typeface="Helvetica" panose="020B0604020202020204" pitchFamily="34" charset="0"/>
              </a:rPr>
              <a:t>4/5 </a:t>
            </a:r>
            <a:r>
              <a:rPr lang="en-US" sz="1400" dirty="0">
                <a:solidFill>
                  <a:schemeClr val="tx1"/>
                </a:solidFill>
                <a:ea typeface="+mj-ea"/>
                <a:cs typeface="Helvetica" panose="020B0604020202020204" pitchFamily="34" charset="0"/>
              </a:rPr>
              <a:t>satisfaction level on the reviews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93F2E0-9287-4EE7-9BF8-C2BFCEA70BBF}"/>
              </a:ext>
            </a:extLst>
          </p:cNvPr>
          <p:cNvSpPr/>
          <p:nvPr/>
        </p:nvSpPr>
        <p:spPr>
          <a:xfrm>
            <a:off x="5946683" y="1154388"/>
            <a:ext cx="2386052" cy="524477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>
                <a:solidFill>
                  <a:schemeClr val="tx1"/>
                </a:solidFill>
                <a:ea typeface="+mj-ea"/>
                <a:cs typeface="Helvetica" panose="020B0604020202020204" pitchFamily="34" charset="0"/>
              </a:rPr>
              <a:t>Implement </a:t>
            </a:r>
            <a:r>
              <a:rPr lang="en-US" sz="1400" b="1" dirty="0">
                <a:solidFill>
                  <a:schemeClr val="accent4">
                    <a:lumMod val="75000"/>
                  </a:schemeClr>
                </a:solidFill>
                <a:ea typeface="+mj-ea"/>
                <a:cs typeface="Helvetica" panose="020B0604020202020204" pitchFamily="34" charset="0"/>
              </a:rPr>
              <a:t>3</a:t>
            </a:r>
            <a:r>
              <a:rPr lang="en-US" sz="1400" b="1" dirty="0">
                <a:solidFill>
                  <a:schemeClr val="tx1"/>
                </a:solidFill>
                <a:ea typeface="+mj-ea"/>
                <a:cs typeface="Helvetica" panose="020B0604020202020204" pitchFamily="34" charset="0"/>
              </a:rPr>
              <a:t> </a:t>
            </a:r>
            <a:r>
              <a:rPr lang="en-US" sz="1400" dirty="0">
                <a:solidFill>
                  <a:schemeClr val="tx1"/>
                </a:solidFill>
                <a:ea typeface="+mj-ea"/>
                <a:cs typeface="Helvetica" panose="020B0604020202020204" pitchFamily="34" charset="0"/>
              </a:rPr>
              <a:t>new features on the website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CE56111-ACC2-4DAB-9C08-7E13FBE08616}"/>
              </a:ext>
            </a:extLst>
          </p:cNvPr>
          <p:cNvSpPr/>
          <p:nvPr/>
        </p:nvSpPr>
        <p:spPr>
          <a:xfrm>
            <a:off x="5946683" y="1798426"/>
            <a:ext cx="2440800" cy="246780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Name of functionality displayed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C827618-F881-40B3-8C7A-9377B3B01A69}"/>
              </a:ext>
            </a:extLst>
          </p:cNvPr>
          <p:cNvSpPr/>
          <p:nvPr/>
        </p:nvSpPr>
        <p:spPr>
          <a:xfrm>
            <a:off x="5946683" y="2232089"/>
            <a:ext cx="2440800" cy="246780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Name of functionality used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B5258D4-01FF-4B30-B813-945803D3A3B9}"/>
              </a:ext>
            </a:extLst>
          </p:cNvPr>
          <p:cNvSpPr/>
          <p:nvPr/>
        </p:nvSpPr>
        <p:spPr>
          <a:xfrm>
            <a:off x="5946683" y="3099415"/>
            <a:ext cx="2440800" cy="246780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Number of error linked to a functionality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E59E04-7AF3-4A6D-A9F3-DC573838BC7C}"/>
              </a:ext>
            </a:extLst>
          </p:cNvPr>
          <p:cNvSpPr/>
          <p:nvPr/>
        </p:nvSpPr>
        <p:spPr>
          <a:xfrm>
            <a:off x="5946683" y="3966741"/>
            <a:ext cx="2440800" cy="246780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Code error on a functionality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83AAC68-E036-43DA-862A-45D6951C6FD5}"/>
              </a:ext>
            </a:extLst>
          </p:cNvPr>
          <p:cNvSpPr/>
          <p:nvPr/>
        </p:nvSpPr>
        <p:spPr>
          <a:xfrm>
            <a:off x="5946683" y="2665752"/>
            <a:ext cx="2440800" cy="246780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Functionality used (yes/no)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55FB158-7BC5-4D35-9BD5-2B9B799DE959}"/>
              </a:ext>
            </a:extLst>
          </p:cNvPr>
          <p:cNvSpPr/>
          <p:nvPr/>
        </p:nvSpPr>
        <p:spPr>
          <a:xfrm>
            <a:off x="5946683" y="3533078"/>
            <a:ext cx="2440800" cy="246780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ID of functionality displayed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7D5C385-5486-4666-ABAB-9B91E709ED8B}"/>
              </a:ext>
            </a:extLst>
          </p:cNvPr>
          <p:cNvSpPr/>
          <p:nvPr/>
        </p:nvSpPr>
        <p:spPr>
          <a:xfrm>
            <a:off x="3126949" y="1798426"/>
            <a:ext cx="2440800" cy="246780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Active time spent during the session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6D07D4D-C2B5-417A-9CC0-52E3E829E07F}"/>
              </a:ext>
            </a:extLst>
          </p:cNvPr>
          <p:cNvSpPr/>
          <p:nvPr/>
        </p:nvSpPr>
        <p:spPr>
          <a:xfrm>
            <a:off x="3126949" y="2754524"/>
            <a:ext cx="2440800" cy="246780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Dwell time spent during the session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B5E396-4384-4CD2-BCAF-E87284D6519E}"/>
              </a:ext>
            </a:extLst>
          </p:cNvPr>
          <p:cNvSpPr/>
          <p:nvPr/>
        </p:nvSpPr>
        <p:spPr>
          <a:xfrm>
            <a:off x="3126949" y="4188672"/>
            <a:ext cx="2440798" cy="246780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Technical code error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79AACC0-23B0-4AC5-96F0-7389FF5A418E}"/>
              </a:ext>
            </a:extLst>
          </p:cNvPr>
          <p:cNvSpPr/>
          <p:nvPr/>
        </p:nvSpPr>
        <p:spPr>
          <a:xfrm>
            <a:off x="3126948" y="3232573"/>
            <a:ext cx="2440799" cy="246781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Stock of product left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1140034-F2A8-4C9B-8E5C-652E71C0F26C}"/>
              </a:ext>
            </a:extLst>
          </p:cNvPr>
          <p:cNvSpPr/>
          <p:nvPr/>
        </p:nvSpPr>
        <p:spPr>
          <a:xfrm>
            <a:off x="3126949" y="3710623"/>
            <a:ext cx="2440800" cy="246780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Payment mode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AA5B439-40C1-46BE-A6D5-0CDBC40F7D35}"/>
              </a:ext>
            </a:extLst>
          </p:cNvPr>
          <p:cNvSpPr/>
          <p:nvPr/>
        </p:nvSpPr>
        <p:spPr>
          <a:xfrm>
            <a:off x="3126949" y="2276475"/>
            <a:ext cx="2440800" cy="246780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% of scrolling on landing page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D6219A6-6719-4781-B0D7-E813B5868D2E}"/>
              </a:ext>
            </a:extLst>
          </p:cNvPr>
          <p:cNvSpPr/>
          <p:nvPr/>
        </p:nvSpPr>
        <p:spPr>
          <a:xfrm>
            <a:off x="3126949" y="4666720"/>
            <a:ext cx="2440798" cy="246780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u="sng" dirty="0">
                <a:solidFill>
                  <a:schemeClr val="tx1"/>
                </a:solidFill>
              </a:rPr>
              <a:t>User ID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A0567DD-1F1B-4BFA-824A-9E6436122A21}"/>
              </a:ext>
            </a:extLst>
          </p:cNvPr>
          <p:cNvSpPr/>
          <p:nvPr/>
        </p:nvSpPr>
        <p:spPr>
          <a:xfrm>
            <a:off x="307212" y="2527811"/>
            <a:ext cx="2440800" cy="246780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Transaction value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9AC95A1-7246-4087-B1E0-FF0FED570BB1}"/>
              </a:ext>
            </a:extLst>
          </p:cNvPr>
          <p:cNvSpPr/>
          <p:nvPr/>
        </p:nvSpPr>
        <p:spPr>
          <a:xfrm>
            <a:off x="307212" y="3211730"/>
            <a:ext cx="2440800" cy="246780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Media spent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7C7185F-B3DD-4401-9F0F-FAE1073F2BCE}"/>
              </a:ext>
            </a:extLst>
          </p:cNvPr>
          <p:cNvSpPr/>
          <p:nvPr/>
        </p:nvSpPr>
        <p:spPr>
          <a:xfrm>
            <a:off x="307212" y="3521070"/>
            <a:ext cx="2440800" cy="246780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Benefices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BFAA136-251F-46BF-AF5D-C0D80AF8BC87}"/>
              </a:ext>
            </a:extLst>
          </p:cNvPr>
          <p:cNvSpPr/>
          <p:nvPr/>
        </p:nvSpPr>
        <p:spPr>
          <a:xfrm>
            <a:off x="307212" y="3830410"/>
            <a:ext cx="2440800" cy="246780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Name of the product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D8E6846-8FAF-46AC-BD3E-9FE2632C4CAC}"/>
              </a:ext>
            </a:extLst>
          </p:cNvPr>
          <p:cNvSpPr/>
          <p:nvPr/>
        </p:nvSpPr>
        <p:spPr>
          <a:xfrm>
            <a:off x="307212" y="4139750"/>
            <a:ext cx="2440800" cy="246780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Category of the product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8182EB3-AA24-4CB3-B7BF-215CD55A46D0}"/>
              </a:ext>
            </a:extLst>
          </p:cNvPr>
          <p:cNvSpPr/>
          <p:nvPr/>
        </p:nvSpPr>
        <p:spPr>
          <a:xfrm>
            <a:off x="307212" y="4449090"/>
            <a:ext cx="2440800" cy="400374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Number of unit of the same product sold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A9A70E2-95F9-4112-A3FA-A4C3B0FF601A}"/>
              </a:ext>
            </a:extLst>
          </p:cNvPr>
          <p:cNvSpPr/>
          <p:nvPr/>
        </p:nvSpPr>
        <p:spPr>
          <a:xfrm>
            <a:off x="307212" y="2186253"/>
            <a:ext cx="2440800" cy="278998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Offer code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CD4ACDA-C4D8-4FB4-8DC6-4E93A11BA4DF}"/>
              </a:ext>
            </a:extLst>
          </p:cNvPr>
          <p:cNvSpPr/>
          <p:nvPr/>
        </p:nvSpPr>
        <p:spPr>
          <a:xfrm>
            <a:off x="307212" y="2837151"/>
            <a:ext cx="2440800" cy="312019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Offer applied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A588AFC-19D0-44FF-AB1E-F2D71FB6466A}"/>
              </a:ext>
            </a:extLst>
          </p:cNvPr>
          <p:cNvSpPr/>
          <p:nvPr/>
        </p:nvSpPr>
        <p:spPr>
          <a:xfrm>
            <a:off x="307212" y="4912027"/>
            <a:ext cx="2440800" cy="325267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u="sng" dirty="0">
                <a:solidFill>
                  <a:schemeClr val="tx1"/>
                </a:solidFill>
              </a:rPr>
              <a:t>Transaction ID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32E07B6-4D32-4688-8A13-22FB1A6CA3FC}"/>
              </a:ext>
            </a:extLst>
          </p:cNvPr>
          <p:cNvSpPr/>
          <p:nvPr/>
        </p:nvSpPr>
        <p:spPr>
          <a:xfrm>
            <a:off x="307212" y="1798426"/>
            <a:ext cx="2440800" cy="325267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SKU of products selected /sold</a:t>
            </a:r>
          </a:p>
        </p:txBody>
      </p:sp>
    </p:spTree>
    <p:extLst>
      <p:ext uri="{BB962C8B-B14F-4D97-AF65-F5344CB8AC3E}">
        <p14:creationId xmlns:p14="http://schemas.microsoft.com/office/powerpoint/2010/main" val="3103039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UID" val="{C276CCDF-034C-4344-B9E3-19A8FD1980BE}"/>
  <p:tag name="ISPRING_RESOURCE_FOLDER" val="C:\Users\lgour\OneDrive\1_SW\1_Webanalytics\Stealthworks_Webanalytics_v1_102821\"/>
  <p:tag name="ISPRING_PRESENTATION_PATH" val="C:\Users\lgour\OneDrive\1_SW\1_Webanalytics\Stealthworks_Webanalytics_v1_102821.pptx"/>
  <p:tag name="ISPRING_PROJECT_VERSION" val="9.3"/>
  <p:tag name="ISPRING_PROJECT_FOLDER_UPDATED" val="1"/>
  <p:tag name="ISPRING_SCREEN_RECS_UPDATED" val="C:\Users\lgour\OneDrive\1_SW\1_Webanalytics\Stealthworks_Webanalytics_v1_102821\"/>
</p:tagLst>
</file>

<file path=ppt/theme/theme1.xml><?xml version="1.0" encoding="utf-8"?>
<a:theme xmlns:a="http://schemas.openxmlformats.org/drawingml/2006/main" name="Office Theme">
  <a:themeElements>
    <a:clrScheme name="Personnalisé 4">
      <a:dk1>
        <a:srgbClr val="3F3F3F"/>
      </a:dk1>
      <a:lt1>
        <a:srgbClr val="FFFFFF"/>
      </a:lt1>
      <a:dk2>
        <a:srgbClr val="0070C0"/>
      </a:dk2>
      <a:lt2>
        <a:srgbClr val="FFFFFF"/>
      </a:lt2>
      <a:accent1>
        <a:srgbClr val="0070C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nalisé 1">
      <a:majorFont>
        <a:latin typeface="Helvetica"/>
        <a:ea typeface=""/>
        <a:cs typeface=""/>
      </a:majorFont>
      <a:minorFont>
        <a:latin typeface="Roboto"/>
        <a:ea typeface=""/>
        <a:cs typeface="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20326</TotalTime>
  <Words>354</Words>
  <Application>Microsoft Office PowerPoint</Application>
  <PresentationFormat>Affichage à l'écran (16:10)</PresentationFormat>
  <Paragraphs>67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8" baseType="lpstr">
      <vt:lpstr>Arial</vt:lpstr>
      <vt:lpstr>Calibri</vt:lpstr>
      <vt:lpstr>Helvetica</vt:lpstr>
      <vt:lpstr>Roboto</vt:lpstr>
      <vt:lpstr>Office Theme</vt:lpstr>
      <vt:lpstr>OKR (Objective &amp; Key Results)</vt:lpstr>
      <vt:lpstr>List of KPIs to follow for our store</vt:lpstr>
      <vt:lpstr>Datalayer: list of variables to track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Lolo</dc:creator>
  <cp:lastModifiedBy>Office User</cp:lastModifiedBy>
  <cp:revision>467</cp:revision>
  <dcterms:created xsi:type="dcterms:W3CDTF">2016-10-28T20:58:38Z</dcterms:created>
  <dcterms:modified xsi:type="dcterms:W3CDTF">2021-12-02T11:34:10Z</dcterms:modified>
</cp:coreProperties>
</file>