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6055" r:id="rId2"/>
  </p:sldIdLst>
  <p:sldSz cx="9144000" cy="5715000" type="screen16x10"/>
  <p:notesSz cx="6858000" cy="9144000"/>
  <p:defaultTextStyle>
    <a:defPPr>
      <a:defRPr lang="fr-F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F90D62D-8DC1-476E-A558-2EFA3DD813F9}">
          <p14:sldIdLst>
            <p14:sldId id="60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G" initials="L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264"/>
    <a:srgbClr val="7CC8EC"/>
    <a:srgbClr val="F8D35E"/>
    <a:srgbClr val="FFFFCC"/>
    <a:srgbClr val="FFFFFF"/>
    <a:srgbClr val="3FD5BA"/>
    <a:srgbClr val="EDF1E5"/>
    <a:srgbClr val="CBD6B4"/>
    <a:srgbClr val="E3E9D7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15C08C-99A8-4E65-B269-377465C77D2D}" v="1" dt="2022-02-23T09:58:14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7486" autoAdjust="0"/>
  </p:normalViewPr>
  <p:slideViewPr>
    <p:cSldViewPr snapToGrid="0">
      <p:cViewPr varScale="1">
        <p:scale>
          <a:sx n="190" d="100"/>
          <a:sy n="190" d="100"/>
        </p:scale>
        <p:origin x="836" y="108"/>
      </p:cViewPr>
      <p:guideLst>
        <p:guide orient="horz" pos="4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3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ffice User" userId="e7c087d1-fddc-408e-a1a9-250beb05f0c6" providerId="ADAL" clId="{A215C08C-99A8-4E65-B269-377465C77D2D}"/>
    <pc:docChg chg="delSld modSld modSection">
      <pc:chgData name="Office User" userId="e7c087d1-fddc-408e-a1a9-250beb05f0c6" providerId="ADAL" clId="{A215C08C-99A8-4E65-B269-377465C77D2D}" dt="2022-02-23T09:58:23.673" v="9" actId="20577"/>
      <pc:docMkLst>
        <pc:docMk/>
      </pc:docMkLst>
      <pc:sldChg chg="del">
        <pc:chgData name="Office User" userId="e7c087d1-fddc-408e-a1a9-250beb05f0c6" providerId="ADAL" clId="{A215C08C-99A8-4E65-B269-377465C77D2D}" dt="2022-02-23T09:58:15.812" v="0" actId="47"/>
        <pc:sldMkLst>
          <pc:docMk/>
          <pc:sldMk cId="4294961045" sldId="707"/>
        </pc:sldMkLst>
      </pc:sldChg>
      <pc:sldChg chg="modSp mod">
        <pc:chgData name="Office User" userId="e7c087d1-fddc-408e-a1a9-250beb05f0c6" providerId="ADAL" clId="{A215C08C-99A8-4E65-B269-377465C77D2D}" dt="2022-02-23T09:58:23.673" v="9" actId="20577"/>
        <pc:sldMkLst>
          <pc:docMk/>
          <pc:sldMk cId="910303397" sldId="6055"/>
        </pc:sldMkLst>
        <pc:spChg chg="mod">
          <ac:chgData name="Office User" userId="e7c087d1-fddc-408e-a1a9-250beb05f0c6" providerId="ADAL" clId="{A215C08C-99A8-4E65-B269-377465C77D2D}" dt="2022-02-23T09:58:23.673" v="9" actId="20577"/>
          <ac:spMkLst>
            <pc:docMk/>
            <pc:sldMk cId="910303397" sldId="6055"/>
            <ac:spMk id="3" creationId="{8F7BB966-B433-44D5-866C-629DE899ACB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665E6C-F9EF-4DF5-AA2B-B3E3B2A9F9D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B8B24A2-FF16-42AB-A686-AB4A3A17304B}">
      <dgm:prSet phldrT="[Texte]" phldr="1" custT="1"/>
      <dgm:spPr/>
      <dgm:t>
        <a:bodyPr/>
        <a:lstStyle/>
        <a:p>
          <a:endParaRPr lang="fr-FR" sz="1800"/>
        </a:p>
      </dgm:t>
    </dgm:pt>
    <dgm:pt modelId="{D9C026A2-5E28-4ACD-902D-4CF33CC07010}" type="parTrans" cxnId="{4D4D4579-528D-4247-B46F-7949F2BFC088}">
      <dgm:prSet/>
      <dgm:spPr/>
      <dgm:t>
        <a:bodyPr/>
        <a:lstStyle/>
        <a:p>
          <a:endParaRPr lang="fr-FR" sz="1100"/>
        </a:p>
      </dgm:t>
    </dgm:pt>
    <dgm:pt modelId="{9F30A591-1871-4CC0-9D87-B505A1BDA50D}" type="sibTrans" cxnId="{4D4D4579-528D-4247-B46F-7949F2BFC088}">
      <dgm:prSet/>
      <dgm:spPr/>
      <dgm:t>
        <a:bodyPr/>
        <a:lstStyle/>
        <a:p>
          <a:endParaRPr lang="fr-FR" sz="1100"/>
        </a:p>
      </dgm:t>
    </dgm:pt>
    <dgm:pt modelId="{A9FB3ED3-499F-4F3E-8DEA-382EE473CDF6}">
      <dgm:prSet phldrT="[Texte]" phldr="1" custT="1"/>
      <dgm:spPr/>
      <dgm:t>
        <a:bodyPr/>
        <a:lstStyle/>
        <a:p>
          <a:endParaRPr lang="fr-FR" sz="1200"/>
        </a:p>
      </dgm:t>
    </dgm:pt>
    <dgm:pt modelId="{CF9B5C82-E45A-4D3D-86D1-8FBDBF14F65B}" type="parTrans" cxnId="{379CD995-3A1C-4E19-9BE2-62536D8D5132}">
      <dgm:prSet/>
      <dgm:spPr/>
      <dgm:t>
        <a:bodyPr/>
        <a:lstStyle/>
        <a:p>
          <a:endParaRPr lang="fr-FR" sz="1100"/>
        </a:p>
      </dgm:t>
    </dgm:pt>
    <dgm:pt modelId="{46192F42-E0CB-4EC1-9329-A707696936A3}" type="sibTrans" cxnId="{379CD995-3A1C-4E19-9BE2-62536D8D5132}">
      <dgm:prSet/>
      <dgm:spPr/>
      <dgm:t>
        <a:bodyPr/>
        <a:lstStyle/>
        <a:p>
          <a:endParaRPr lang="fr-FR" sz="1100"/>
        </a:p>
      </dgm:t>
    </dgm:pt>
    <dgm:pt modelId="{814B3221-363A-482D-8F3D-7D12994B1B54}">
      <dgm:prSet phldrT="[Texte]" phldr="1" custT="1"/>
      <dgm:spPr/>
      <dgm:t>
        <a:bodyPr/>
        <a:lstStyle/>
        <a:p>
          <a:endParaRPr lang="fr-FR" sz="1200" dirty="0"/>
        </a:p>
      </dgm:t>
    </dgm:pt>
    <dgm:pt modelId="{B8712D1B-4D93-4F05-85CD-F69252AAA070}" type="parTrans" cxnId="{A65333A1-A0F1-40DB-A907-738FD8E9D8DB}">
      <dgm:prSet/>
      <dgm:spPr/>
      <dgm:t>
        <a:bodyPr/>
        <a:lstStyle/>
        <a:p>
          <a:endParaRPr lang="fr-FR" sz="1100"/>
        </a:p>
      </dgm:t>
    </dgm:pt>
    <dgm:pt modelId="{2BBBCA1D-A876-49E9-89E4-13CA43E5027D}" type="sibTrans" cxnId="{A65333A1-A0F1-40DB-A907-738FD8E9D8DB}">
      <dgm:prSet/>
      <dgm:spPr/>
      <dgm:t>
        <a:bodyPr/>
        <a:lstStyle/>
        <a:p>
          <a:endParaRPr lang="fr-FR" sz="1100"/>
        </a:p>
      </dgm:t>
    </dgm:pt>
    <dgm:pt modelId="{C0F81069-D7ED-40CB-B374-5D6EE16A1CB6}">
      <dgm:prSet phldrT="[Texte]" custT="1"/>
      <dgm:spPr/>
      <dgm:t>
        <a:bodyPr/>
        <a:lstStyle/>
        <a:p>
          <a:endParaRPr lang="fr-FR" sz="1800" dirty="0"/>
        </a:p>
      </dgm:t>
    </dgm:pt>
    <dgm:pt modelId="{330F9E57-B9F9-47EE-A70C-E2033BD63594}" type="parTrans" cxnId="{1E35183C-26F2-4B0E-AA32-F34188C6B1E8}">
      <dgm:prSet/>
      <dgm:spPr/>
      <dgm:t>
        <a:bodyPr/>
        <a:lstStyle/>
        <a:p>
          <a:endParaRPr lang="fr-FR" sz="1100"/>
        </a:p>
      </dgm:t>
    </dgm:pt>
    <dgm:pt modelId="{015FF5D8-C27F-4E16-9B06-06E9A805F431}" type="sibTrans" cxnId="{1E35183C-26F2-4B0E-AA32-F34188C6B1E8}">
      <dgm:prSet/>
      <dgm:spPr/>
      <dgm:t>
        <a:bodyPr/>
        <a:lstStyle/>
        <a:p>
          <a:endParaRPr lang="fr-FR" sz="1100"/>
        </a:p>
      </dgm:t>
    </dgm:pt>
    <dgm:pt modelId="{3A1CE080-EFE3-4BD6-B647-C80EF4EE8C28}">
      <dgm:prSet phldrT="[Texte]" custT="1"/>
      <dgm:spPr/>
      <dgm:t>
        <a:bodyPr/>
        <a:lstStyle/>
        <a:p>
          <a:endParaRPr lang="fr-FR" sz="1800" dirty="0"/>
        </a:p>
      </dgm:t>
    </dgm:pt>
    <dgm:pt modelId="{497B7FC0-88E2-4BF8-985D-76CD4106B54B}" type="parTrans" cxnId="{C41134BA-14F4-4374-81B7-5F38CECD8FD0}">
      <dgm:prSet/>
      <dgm:spPr/>
      <dgm:t>
        <a:bodyPr/>
        <a:lstStyle/>
        <a:p>
          <a:endParaRPr lang="fr-FR" sz="1100"/>
        </a:p>
      </dgm:t>
    </dgm:pt>
    <dgm:pt modelId="{22577440-3219-4336-8F18-8470A208A243}" type="sibTrans" cxnId="{C41134BA-14F4-4374-81B7-5F38CECD8FD0}">
      <dgm:prSet/>
      <dgm:spPr/>
      <dgm:t>
        <a:bodyPr/>
        <a:lstStyle/>
        <a:p>
          <a:endParaRPr lang="fr-FR" sz="1100"/>
        </a:p>
      </dgm:t>
    </dgm:pt>
    <dgm:pt modelId="{711AAB3F-9844-4069-BFE7-B5FE86B5B03F}">
      <dgm:prSet phldrT="[Texte]" custT="1"/>
      <dgm:spPr/>
      <dgm:t>
        <a:bodyPr/>
        <a:lstStyle/>
        <a:p>
          <a:endParaRPr lang="fr-FR" sz="1800" dirty="0"/>
        </a:p>
      </dgm:t>
    </dgm:pt>
    <dgm:pt modelId="{8D0ED129-D612-49C7-91C6-D0378C607C82}" type="parTrans" cxnId="{5C4A2A57-EBB9-40DA-B5EF-0A309367B69F}">
      <dgm:prSet/>
      <dgm:spPr/>
      <dgm:t>
        <a:bodyPr/>
        <a:lstStyle/>
        <a:p>
          <a:endParaRPr lang="fr-FR" sz="1100"/>
        </a:p>
      </dgm:t>
    </dgm:pt>
    <dgm:pt modelId="{D499EF71-51FA-4FA0-B9EC-6AC9145B5A6B}" type="sibTrans" cxnId="{5C4A2A57-EBB9-40DA-B5EF-0A309367B69F}">
      <dgm:prSet/>
      <dgm:spPr/>
      <dgm:t>
        <a:bodyPr/>
        <a:lstStyle/>
        <a:p>
          <a:endParaRPr lang="fr-FR" sz="1100"/>
        </a:p>
      </dgm:t>
    </dgm:pt>
    <dgm:pt modelId="{36D67302-A1B5-48D4-9627-EFC1B3212BC3}">
      <dgm:prSet phldrT="[Texte]" custT="1"/>
      <dgm:spPr/>
      <dgm:t>
        <a:bodyPr/>
        <a:lstStyle/>
        <a:p>
          <a:endParaRPr lang="fr-FR" sz="1800" dirty="0"/>
        </a:p>
      </dgm:t>
    </dgm:pt>
    <dgm:pt modelId="{28A7329F-59A7-4E81-BAB8-4E755BA48D99}" type="parTrans" cxnId="{33E99B6F-2EB8-481B-B9BE-C1CA7F40FEC4}">
      <dgm:prSet/>
      <dgm:spPr/>
      <dgm:t>
        <a:bodyPr/>
        <a:lstStyle/>
        <a:p>
          <a:endParaRPr lang="fr-FR" sz="1100"/>
        </a:p>
      </dgm:t>
    </dgm:pt>
    <dgm:pt modelId="{CFAA561B-9FA9-4572-A228-2661973544B5}" type="sibTrans" cxnId="{33E99B6F-2EB8-481B-B9BE-C1CA7F40FEC4}">
      <dgm:prSet/>
      <dgm:spPr/>
      <dgm:t>
        <a:bodyPr/>
        <a:lstStyle/>
        <a:p>
          <a:endParaRPr lang="fr-FR" sz="1100"/>
        </a:p>
      </dgm:t>
    </dgm:pt>
    <dgm:pt modelId="{0A0FD284-63FF-4CD8-8896-01F13D4E8978}" type="pres">
      <dgm:prSet presAssocID="{99665E6C-F9EF-4DF5-AA2B-B3E3B2A9F9D2}" presName="Name0" presStyleCnt="0">
        <dgm:presLayoutVars>
          <dgm:dir/>
          <dgm:resizeHandles val="exact"/>
        </dgm:presLayoutVars>
      </dgm:prSet>
      <dgm:spPr/>
    </dgm:pt>
    <dgm:pt modelId="{EC8353CC-2468-494F-9E87-C1BAAE69E14F}" type="pres">
      <dgm:prSet presAssocID="{8B8B24A2-FF16-42AB-A686-AB4A3A17304B}" presName="parTxOnly" presStyleLbl="node1" presStyleIdx="0" presStyleCnt="7">
        <dgm:presLayoutVars>
          <dgm:bulletEnabled val="1"/>
        </dgm:presLayoutVars>
      </dgm:prSet>
      <dgm:spPr/>
    </dgm:pt>
    <dgm:pt modelId="{91B68EBC-F4DE-45A0-8952-71AD0B73251D}" type="pres">
      <dgm:prSet presAssocID="{9F30A591-1871-4CC0-9D87-B505A1BDA50D}" presName="parSpace" presStyleCnt="0"/>
      <dgm:spPr/>
    </dgm:pt>
    <dgm:pt modelId="{58A432F1-3BBB-45CE-AFB8-A541EDEEB255}" type="pres">
      <dgm:prSet presAssocID="{A9FB3ED3-499F-4F3E-8DEA-382EE473CDF6}" presName="parTxOnly" presStyleLbl="node1" presStyleIdx="1" presStyleCnt="7">
        <dgm:presLayoutVars>
          <dgm:bulletEnabled val="1"/>
        </dgm:presLayoutVars>
      </dgm:prSet>
      <dgm:spPr/>
    </dgm:pt>
    <dgm:pt modelId="{5F10B449-F999-4A70-977A-CB867C7BA4AB}" type="pres">
      <dgm:prSet presAssocID="{46192F42-E0CB-4EC1-9329-A707696936A3}" presName="parSpace" presStyleCnt="0"/>
      <dgm:spPr/>
    </dgm:pt>
    <dgm:pt modelId="{4ABD8F50-C27C-4194-AF58-A29AE8145EFD}" type="pres">
      <dgm:prSet presAssocID="{814B3221-363A-482D-8F3D-7D12994B1B54}" presName="parTxOnly" presStyleLbl="node1" presStyleIdx="2" presStyleCnt="7">
        <dgm:presLayoutVars>
          <dgm:bulletEnabled val="1"/>
        </dgm:presLayoutVars>
      </dgm:prSet>
      <dgm:spPr/>
    </dgm:pt>
    <dgm:pt modelId="{4E3828C4-12FC-4EE1-8705-E3AAEDC9373C}" type="pres">
      <dgm:prSet presAssocID="{2BBBCA1D-A876-49E9-89E4-13CA43E5027D}" presName="parSpace" presStyleCnt="0"/>
      <dgm:spPr/>
    </dgm:pt>
    <dgm:pt modelId="{6E9579A2-4686-4F40-A3C4-ABEA582584BE}" type="pres">
      <dgm:prSet presAssocID="{3A1CE080-EFE3-4BD6-B647-C80EF4EE8C28}" presName="parTxOnly" presStyleLbl="node1" presStyleIdx="3" presStyleCnt="7">
        <dgm:presLayoutVars>
          <dgm:bulletEnabled val="1"/>
        </dgm:presLayoutVars>
      </dgm:prSet>
      <dgm:spPr/>
    </dgm:pt>
    <dgm:pt modelId="{C0B4D3DB-70B9-4849-920E-C9240FC02895}" type="pres">
      <dgm:prSet presAssocID="{22577440-3219-4336-8F18-8470A208A243}" presName="parSpace" presStyleCnt="0"/>
      <dgm:spPr/>
    </dgm:pt>
    <dgm:pt modelId="{46DF50BE-036E-429A-9139-6D68FFB267A5}" type="pres">
      <dgm:prSet presAssocID="{711AAB3F-9844-4069-BFE7-B5FE86B5B03F}" presName="parTxOnly" presStyleLbl="node1" presStyleIdx="4" presStyleCnt="7">
        <dgm:presLayoutVars>
          <dgm:bulletEnabled val="1"/>
        </dgm:presLayoutVars>
      </dgm:prSet>
      <dgm:spPr/>
    </dgm:pt>
    <dgm:pt modelId="{4F0AA37B-FE4C-48CD-892E-42101B1BC621}" type="pres">
      <dgm:prSet presAssocID="{D499EF71-51FA-4FA0-B9EC-6AC9145B5A6B}" presName="parSpace" presStyleCnt="0"/>
      <dgm:spPr/>
    </dgm:pt>
    <dgm:pt modelId="{C07FCF54-1E82-47B5-86E9-0D7D79126365}" type="pres">
      <dgm:prSet presAssocID="{36D67302-A1B5-48D4-9627-EFC1B3212BC3}" presName="parTxOnly" presStyleLbl="node1" presStyleIdx="5" presStyleCnt="7">
        <dgm:presLayoutVars>
          <dgm:bulletEnabled val="1"/>
        </dgm:presLayoutVars>
      </dgm:prSet>
      <dgm:spPr/>
    </dgm:pt>
    <dgm:pt modelId="{C769A173-48F8-4DC2-B9ED-D7A88E62EC8F}" type="pres">
      <dgm:prSet presAssocID="{CFAA561B-9FA9-4572-A228-2661973544B5}" presName="parSpace" presStyleCnt="0"/>
      <dgm:spPr/>
    </dgm:pt>
    <dgm:pt modelId="{33C4B0AA-1F84-46EE-AF22-3E1B0FF61505}" type="pres">
      <dgm:prSet presAssocID="{C0F81069-D7ED-40CB-B374-5D6EE16A1CB6}" presName="parTxOnly" presStyleLbl="node1" presStyleIdx="6" presStyleCnt="7">
        <dgm:presLayoutVars>
          <dgm:bulletEnabled val="1"/>
        </dgm:presLayoutVars>
      </dgm:prSet>
      <dgm:spPr/>
    </dgm:pt>
  </dgm:ptLst>
  <dgm:cxnLst>
    <dgm:cxn modelId="{65B32206-5ADE-4589-A5DD-8232ECAAB0EE}" type="presOf" srcId="{8B8B24A2-FF16-42AB-A686-AB4A3A17304B}" destId="{EC8353CC-2468-494F-9E87-C1BAAE69E14F}" srcOrd="0" destOrd="0" presId="urn:microsoft.com/office/officeart/2005/8/layout/hChevron3"/>
    <dgm:cxn modelId="{A6EFBF16-CEAF-4D66-B289-66A83322AB87}" type="presOf" srcId="{3A1CE080-EFE3-4BD6-B647-C80EF4EE8C28}" destId="{6E9579A2-4686-4F40-A3C4-ABEA582584BE}" srcOrd="0" destOrd="0" presId="urn:microsoft.com/office/officeart/2005/8/layout/hChevron3"/>
    <dgm:cxn modelId="{9F9ABF1F-EA6D-4C4D-8B7E-B1F03B0621D6}" type="presOf" srcId="{C0F81069-D7ED-40CB-B374-5D6EE16A1CB6}" destId="{33C4B0AA-1F84-46EE-AF22-3E1B0FF61505}" srcOrd="0" destOrd="0" presId="urn:microsoft.com/office/officeart/2005/8/layout/hChevron3"/>
    <dgm:cxn modelId="{1E35183C-26F2-4B0E-AA32-F34188C6B1E8}" srcId="{99665E6C-F9EF-4DF5-AA2B-B3E3B2A9F9D2}" destId="{C0F81069-D7ED-40CB-B374-5D6EE16A1CB6}" srcOrd="6" destOrd="0" parTransId="{330F9E57-B9F9-47EE-A70C-E2033BD63594}" sibTransId="{015FF5D8-C27F-4E16-9B06-06E9A805F431}"/>
    <dgm:cxn modelId="{CAFE0348-6407-44A1-8909-BCA381B6AABF}" type="presOf" srcId="{A9FB3ED3-499F-4F3E-8DEA-382EE473CDF6}" destId="{58A432F1-3BBB-45CE-AFB8-A541EDEEB255}" srcOrd="0" destOrd="0" presId="urn:microsoft.com/office/officeart/2005/8/layout/hChevron3"/>
    <dgm:cxn modelId="{33E99B6F-2EB8-481B-B9BE-C1CA7F40FEC4}" srcId="{99665E6C-F9EF-4DF5-AA2B-B3E3B2A9F9D2}" destId="{36D67302-A1B5-48D4-9627-EFC1B3212BC3}" srcOrd="5" destOrd="0" parTransId="{28A7329F-59A7-4E81-BAB8-4E755BA48D99}" sibTransId="{CFAA561B-9FA9-4572-A228-2661973544B5}"/>
    <dgm:cxn modelId="{5C4A2A57-EBB9-40DA-B5EF-0A309367B69F}" srcId="{99665E6C-F9EF-4DF5-AA2B-B3E3B2A9F9D2}" destId="{711AAB3F-9844-4069-BFE7-B5FE86B5B03F}" srcOrd="4" destOrd="0" parTransId="{8D0ED129-D612-49C7-91C6-D0378C607C82}" sibTransId="{D499EF71-51FA-4FA0-B9EC-6AC9145B5A6B}"/>
    <dgm:cxn modelId="{4D4D4579-528D-4247-B46F-7949F2BFC088}" srcId="{99665E6C-F9EF-4DF5-AA2B-B3E3B2A9F9D2}" destId="{8B8B24A2-FF16-42AB-A686-AB4A3A17304B}" srcOrd="0" destOrd="0" parTransId="{D9C026A2-5E28-4ACD-902D-4CF33CC07010}" sibTransId="{9F30A591-1871-4CC0-9D87-B505A1BDA50D}"/>
    <dgm:cxn modelId="{B652E980-27F4-4098-A813-B955D62868C0}" type="presOf" srcId="{36D67302-A1B5-48D4-9627-EFC1B3212BC3}" destId="{C07FCF54-1E82-47B5-86E9-0D7D79126365}" srcOrd="0" destOrd="0" presId="urn:microsoft.com/office/officeart/2005/8/layout/hChevron3"/>
    <dgm:cxn modelId="{379CD995-3A1C-4E19-9BE2-62536D8D5132}" srcId="{99665E6C-F9EF-4DF5-AA2B-B3E3B2A9F9D2}" destId="{A9FB3ED3-499F-4F3E-8DEA-382EE473CDF6}" srcOrd="1" destOrd="0" parTransId="{CF9B5C82-E45A-4D3D-86D1-8FBDBF14F65B}" sibTransId="{46192F42-E0CB-4EC1-9329-A707696936A3}"/>
    <dgm:cxn modelId="{228E7C99-CED3-4BF8-B04E-9DA61F15E266}" type="presOf" srcId="{814B3221-363A-482D-8F3D-7D12994B1B54}" destId="{4ABD8F50-C27C-4194-AF58-A29AE8145EFD}" srcOrd="0" destOrd="0" presId="urn:microsoft.com/office/officeart/2005/8/layout/hChevron3"/>
    <dgm:cxn modelId="{A65333A1-A0F1-40DB-A907-738FD8E9D8DB}" srcId="{99665E6C-F9EF-4DF5-AA2B-B3E3B2A9F9D2}" destId="{814B3221-363A-482D-8F3D-7D12994B1B54}" srcOrd="2" destOrd="0" parTransId="{B8712D1B-4D93-4F05-85CD-F69252AAA070}" sibTransId="{2BBBCA1D-A876-49E9-89E4-13CA43E5027D}"/>
    <dgm:cxn modelId="{6134B7A8-C189-456F-B6D9-102AF51E40DA}" type="presOf" srcId="{99665E6C-F9EF-4DF5-AA2B-B3E3B2A9F9D2}" destId="{0A0FD284-63FF-4CD8-8896-01F13D4E8978}" srcOrd="0" destOrd="0" presId="urn:microsoft.com/office/officeart/2005/8/layout/hChevron3"/>
    <dgm:cxn modelId="{2A47E1AB-3755-4150-8808-7485DE809D04}" type="presOf" srcId="{711AAB3F-9844-4069-BFE7-B5FE86B5B03F}" destId="{46DF50BE-036E-429A-9139-6D68FFB267A5}" srcOrd="0" destOrd="0" presId="urn:microsoft.com/office/officeart/2005/8/layout/hChevron3"/>
    <dgm:cxn modelId="{C41134BA-14F4-4374-81B7-5F38CECD8FD0}" srcId="{99665E6C-F9EF-4DF5-AA2B-B3E3B2A9F9D2}" destId="{3A1CE080-EFE3-4BD6-B647-C80EF4EE8C28}" srcOrd="3" destOrd="0" parTransId="{497B7FC0-88E2-4BF8-985D-76CD4106B54B}" sibTransId="{22577440-3219-4336-8F18-8470A208A243}"/>
    <dgm:cxn modelId="{2DEAAFAC-F1A6-49F8-83E4-F9AE2E3E584B}" type="presParOf" srcId="{0A0FD284-63FF-4CD8-8896-01F13D4E8978}" destId="{EC8353CC-2468-494F-9E87-C1BAAE69E14F}" srcOrd="0" destOrd="0" presId="urn:microsoft.com/office/officeart/2005/8/layout/hChevron3"/>
    <dgm:cxn modelId="{884B2D55-4F21-41D2-AABE-B93413A1D130}" type="presParOf" srcId="{0A0FD284-63FF-4CD8-8896-01F13D4E8978}" destId="{91B68EBC-F4DE-45A0-8952-71AD0B73251D}" srcOrd="1" destOrd="0" presId="urn:microsoft.com/office/officeart/2005/8/layout/hChevron3"/>
    <dgm:cxn modelId="{5D6B9839-EF58-4A05-897D-661063E7A670}" type="presParOf" srcId="{0A0FD284-63FF-4CD8-8896-01F13D4E8978}" destId="{58A432F1-3BBB-45CE-AFB8-A541EDEEB255}" srcOrd="2" destOrd="0" presId="urn:microsoft.com/office/officeart/2005/8/layout/hChevron3"/>
    <dgm:cxn modelId="{F1A39791-23EF-4C4E-A0B8-D9EAE0E296C7}" type="presParOf" srcId="{0A0FD284-63FF-4CD8-8896-01F13D4E8978}" destId="{5F10B449-F999-4A70-977A-CB867C7BA4AB}" srcOrd="3" destOrd="0" presId="urn:microsoft.com/office/officeart/2005/8/layout/hChevron3"/>
    <dgm:cxn modelId="{2EC8EB80-F450-438A-8E79-37BEF94C419A}" type="presParOf" srcId="{0A0FD284-63FF-4CD8-8896-01F13D4E8978}" destId="{4ABD8F50-C27C-4194-AF58-A29AE8145EFD}" srcOrd="4" destOrd="0" presId="urn:microsoft.com/office/officeart/2005/8/layout/hChevron3"/>
    <dgm:cxn modelId="{B84F478C-7734-4071-B948-F69937452B1A}" type="presParOf" srcId="{0A0FD284-63FF-4CD8-8896-01F13D4E8978}" destId="{4E3828C4-12FC-4EE1-8705-E3AAEDC9373C}" srcOrd="5" destOrd="0" presId="urn:microsoft.com/office/officeart/2005/8/layout/hChevron3"/>
    <dgm:cxn modelId="{B07DC0AF-A24C-41FE-8862-886A5A839161}" type="presParOf" srcId="{0A0FD284-63FF-4CD8-8896-01F13D4E8978}" destId="{6E9579A2-4686-4F40-A3C4-ABEA582584BE}" srcOrd="6" destOrd="0" presId="urn:microsoft.com/office/officeart/2005/8/layout/hChevron3"/>
    <dgm:cxn modelId="{E459C513-9CD3-4A30-A17F-9271B966F3A8}" type="presParOf" srcId="{0A0FD284-63FF-4CD8-8896-01F13D4E8978}" destId="{C0B4D3DB-70B9-4849-920E-C9240FC02895}" srcOrd="7" destOrd="0" presId="urn:microsoft.com/office/officeart/2005/8/layout/hChevron3"/>
    <dgm:cxn modelId="{AEFF818A-500E-4EB9-AE71-695CB5BB4B1C}" type="presParOf" srcId="{0A0FD284-63FF-4CD8-8896-01F13D4E8978}" destId="{46DF50BE-036E-429A-9139-6D68FFB267A5}" srcOrd="8" destOrd="0" presId="urn:microsoft.com/office/officeart/2005/8/layout/hChevron3"/>
    <dgm:cxn modelId="{E9A6F3A2-7E00-4D4D-B429-C27430C821A3}" type="presParOf" srcId="{0A0FD284-63FF-4CD8-8896-01F13D4E8978}" destId="{4F0AA37B-FE4C-48CD-892E-42101B1BC621}" srcOrd="9" destOrd="0" presId="urn:microsoft.com/office/officeart/2005/8/layout/hChevron3"/>
    <dgm:cxn modelId="{E5A37113-C818-41C8-B0FB-8427B9D2FB5E}" type="presParOf" srcId="{0A0FD284-63FF-4CD8-8896-01F13D4E8978}" destId="{C07FCF54-1E82-47B5-86E9-0D7D79126365}" srcOrd="10" destOrd="0" presId="urn:microsoft.com/office/officeart/2005/8/layout/hChevron3"/>
    <dgm:cxn modelId="{B31A4ECE-C97B-4191-8B20-74997EF8383A}" type="presParOf" srcId="{0A0FD284-63FF-4CD8-8896-01F13D4E8978}" destId="{C769A173-48F8-4DC2-B9ED-D7A88E62EC8F}" srcOrd="11" destOrd="0" presId="urn:microsoft.com/office/officeart/2005/8/layout/hChevron3"/>
    <dgm:cxn modelId="{6B4D269F-13D4-4BB5-B212-CEE75C889E21}" type="presParOf" srcId="{0A0FD284-63FF-4CD8-8896-01F13D4E8978}" destId="{33C4B0AA-1F84-46EE-AF22-3E1B0FF61505}" srcOrd="1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353CC-2468-494F-9E87-C1BAAE69E14F}">
      <dsp:nvSpPr>
        <dsp:cNvPr id="0" name=""/>
        <dsp:cNvSpPr/>
      </dsp:nvSpPr>
      <dsp:spPr>
        <a:xfrm>
          <a:off x="1262" y="328409"/>
          <a:ext cx="1485525" cy="59421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1262" y="328409"/>
        <a:ext cx="1336973" cy="594210"/>
      </dsp:txXfrm>
    </dsp:sp>
    <dsp:sp modelId="{58A432F1-3BBB-45CE-AFB8-A541EDEEB255}">
      <dsp:nvSpPr>
        <dsp:cNvPr id="0" name=""/>
        <dsp:cNvSpPr/>
      </dsp:nvSpPr>
      <dsp:spPr>
        <a:xfrm>
          <a:off x="118968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1486787" y="328409"/>
        <a:ext cx="891315" cy="594210"/>
      </dsp:txXfrm>
    </dsp:sp>
    <dsp:sp modelId="{4ABD8F50-C27C-4194-AF58-A29AE8145EFD}">
      <dsp:nvSpPr>
        <dsp:cNvPr id="0" name=""/>
        <dsp:cNvSpPr/>
      </dsp:nvSpPr>
      <dsp:spPr>
        <a:xfrm>
          <a:off x="237810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/>
        </a:p>
      </dsp:txBody>
      <dsp:txXfrm>
        <a:off x="2675207" y="328409"/>
        <a:ext cx="891315" cy="594210"/>
      </dsp:txXfrm>
    </dsp:sp>
    <dsp:sp modelId="{6E9579A2-4686-4F40-A3C4-ABEA582584BE}">
      <dsp:nvSpPr>
        <dsp:cNvPr id="0" name=""/>
        <dsp:cNvSpPr/>
      </dsp:nvSpPr>
      <dsp:spPr>
        <a:xfrm>
          <a:off x="356652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/>
        </a:p>
      </dsp:txBody>
      <dsp:txXfrm>
        <a:off x="3863627" y="328409"/>
        <a:ext cx="891315" cy="594210"/>
      </dsp:txXfrm>
    </dsp:sp>
    <dsp:sp modelId="{46DF50BE-036E-429A-9139-6D68FFB267A5}">
      <dsp:nvSpPr>
        <dsp:cNvPr id="0" name=""/>
        <dsp:cNvSpPr/>
      </dsp:nvSpPr>
      <dsp:spPr>
        <a:xfrm>
          <a:off x="475494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/>
        </a:p>
      </dsp:txBody>
      <dsp:txXfrm>
        <a:off x="5052047" y="328409"/>
        <a:ext cx="891315" cy="594210"/>
      </dsp:txXfrm>
    </dsp:sp>
    <dsp:sp modelId="{C07FCF54-1E82-47B5-86E9-0D7D79126365}">
      <dsp:nvSpPr>
        <dsp:cNvPr id="0" name=""/>
        <dsp:cNvSpPr/>
      </dsp:nvSpPr>
      <dsp:spPr>
        <a:xfrm>
          <a:off x="594336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/>
        </a:p>
      </dsp:txBody>
      <dsp:txXfrm>
        <a:off x="6240467" y="328409"/>
        <a:ext cx="891315" cy="594210"/>
      </dsp:txXfrm>
    </dsp:sp>
    <dsp:sp modelId="{33C4B0AA-1F84-46EE-AF22-3E1B0FF61505}">
      <dsp:nvSpPr>
        <dsp:cNvPr id="0" name=""/>
        <dsp:cNvSpPr/>
      </dsp:nvSpPr>
      <dsp:spPr>
        <a:xfrm>
          <a:off x="7131782" y="328409"/>
          <a:ext cx="1485525" cy="594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/>
        </a:p>
      </dsp:txBody>
      <dsp:txXfrm>
        <a:off x="7428887" y="328409"/>
        <a:ext cx="891315" cy="594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65A52-AD36-4397-9BBD-A066859CC7C1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0C489-7C2E-4FB4-9E25-070EA2E400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06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99250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23D4541-8A8C-45E9-870E-019E915EC9D6}"/>
              </a:ext>
            </a:extLst>
          </p:cNvPr>
          <p:cNvGrpSpPr/>
          <p:nvPr userDrawn="1"/>
        </p:nvGrpSpPr>
        <p:grpSpPr>
          <a:xfrm flipV="1">
            <a:off x="3325761" y="2917614"/>
            <a:ext cx="2281903" cy="45719"/>
            <a:chOff x="1143000" y="3001698"/>
            <a:chExt cx="6858000" cy="2537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4A7CD6-2DAA-46E2-94B2-E009AE525220}"/>
                </a:ext>
              </a:extLst>
            </p:cNvPr>
            <p:cNvSpPr/>
            <p:nvPr userDrawn="1"/>
          </p:nvSpPr>
          <p:spPr>
            <a:xfrm>
              <a:off x="1143000" y="3001698"/>
              <a:ext cx="3429000" cy="253735"/>
            </a:xfrm>
            <a:prstGeom prst="rect">
              <a:avLst/>
            </a:prstGeom>
            <a:solidFill>
              <a:srgbClr val="FAA819">
                <a:alpha val="61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5FD094-341C-43B3-910D-71EC43F73426}"/>
                </a:ext>
              </a:extLst>
            </p:cNvPr>
            <p:cNvSpPr/>
            <p:nvPr userDrawn="1"/>
          </p:nvSpPr>
          <p:spPr>
            <a:xfrm>
              <a:off x="4572000" y="3001698"/>
              <a:ext cx="3429000" cy="253735"/>
            </a:xfrm>
            <a:prstGeom prst="rect">
              <a:avLst/>
            </a:prstGeom>
            <a:solidFill>
              <a:srgbClr val="25064D">
                <a:alpha val="62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93266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2" y="901922"/>
            <a:ext cx="7886700" cy="362611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r>
              <a:rPr lang="fr-FR"/>
              <a:t>All right </a:t>
            </a:r>
            <a:r>
              <a:rPr lang="fr-FR" err="1"/>
              <a:t>reserved</a:t>
            </a:r>
            <a:r>
              <a:rPr lang="fr-FR"/>
              <a:t>. </a:t>
            </a:r>
            <a:r>
              <a:rPr lang="fr-FR" err="1"/>
              <a:t>Stealthworks</a:t>
            </a:r>
            <a:endParaRPr lang="fr-FR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D272657-4056-4478-82D1-0589CA2F6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92" y="297717"/>
            <a:ext cx="7886700" cy="4003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E3FD7-8224-44C4-B279-104A6F839801}"/>
              </a:ext>
            </a:extLst>
          </p:cNvPr>
          <p:cNvSpPr/>
          <p:nvPr userDrawn="1"/>
        </p:nvSpPr>
        <p:spPr>
          <a:xfrm>
            <a:off x="245192" y="698091"/>
            <a:ext cx="760976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24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1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58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13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610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95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579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52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17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62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78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400374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48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23/02/2022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091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311697" y="1229025"/>
            <a:ext cx="8520713" cy="21817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14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2pPr>
            <a:lvl3pPr lvl="2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3pPr>
            <a:lvl4pPr lvl="3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4pPr>
            <a:lvl5pPr lvl="4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5pPr>
            <a:lvl6pPr lvl="5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6pPr>
            <a:lvl7pPr lvl="6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7pPr>
            <a:lvl8pPr lvl="7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8pPr>
            <a:lvl9pPr lvl="8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488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1697" y="3502466"/>
            <a:ext cx="8520713" cy="14452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73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5552" marR="0" lvl="1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91104" marR="0" lvl="2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36655" marR="0" lvl="3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82207" marR="0" lvl="4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27759" marR="0" lvl="5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73311" marR="0" lvl="6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18862" marR="0" lvl="7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64414" marR="0" lvl="8" indent="0" algn="ctr" rtl="0">
              <a:lnSpc>
                <a:spcPct val="115000"/>
              </a:lnSpc>
              <a:spcBef>
                <a:spcPts val="0"/>
              </a:spcBef>
              <a:spcAft>
                <a:spcPts val="1512"/>
              </a:spcAft>
              <a:buClr>
                <a:schemeClr val="dk2"/>
              </a:buClr>
              <a:buFont typeface="Arial"/>
              <a:buNone/>
              <a:defRPr sz="136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472456" y="5181341"/>
            <a:ext cx="548722" cy="437397"/>
          </a:xfrm>
          <a:prstGeom prst="rect">
            <a:avLst/>
          </a:prstGeom>
          <a:noFill/>
          <a:ln>
            <a:noFill/>
          </a:ln>
        </p:spPr>
        <p:txBody>
          <a:bodyPr lIns="116075" tIns="116075" rIns="116075" bIns="116075" anchor="ctr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fr-FR" sz="1058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>
                <a:buClr>
                  <a:srgbClr val="000000"/>
                </a:buClr>
                <a:buSzPct val="25000"/>
              </a:pPr>
              <a:t>‹N°›</a:t>
            </a:fld>
            <a:endParaRPr lang="fr-FR" sz="1058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410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B9E026-2CE9-4B24-9AEE-238865E585D6}"/>
              </a:ext>
            </a:extLst>
          </p:cNvPr>
          <p:cNvSpPr/>
          <p:nvPr userDrawn="1"/>
        </p:nvSpPr>
        <p:spPr>
          <a:xfrm>
            <a:off x="6723717" y="0"/>
            <a:ext cx="2420282" cy="5715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48">
              <a:solidFill>
                <a:schemeClr val="accent5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947312-5BC3-4378-BE0B-645094CE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042EED-C3EB-4C7D-B2AF-923FEB51914F}" type="datetime2">
              <a:rPr lang="fr-FR" smtClean="0"/>
              <a:pPr>
                <a:defRPr/>
              </a:pPr>
              <a:t>mercredi 23 février 2022</a:t>
            </a:fld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C0CB5F-A3EA-45D2-AAEF-95658BFB2F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8A2369-3512-4720-A9C6-0F8DF88EF24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0969269-572D-42B9-A73A-0C8B9B53DB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6802" y="110523"/>
            <a:ext cx="2321448" cy="170977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17D10B9C-615D-48DA-B175-B24441765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3466" y="1897063"/>
            <a:ext cx="1704242" cy="279136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fr-FR"/>
              <a:t>Nom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36A74E7B-B7F6-4FB5-BE88-C5EF77D326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466" y="2244497"/>
            <a:ext cx="1704242" cy="279136"/>
          </a:xfrm>
        </p:spPr>
        <p:txBody>
          <a:bodyPr/>
          <a:lstStyle>
            <a:lvl1pPr marL="0" indent="0" algn="r">
              <a:buNone/>
              <a:defRPr sz="1167" b="0"/>
            </a:lvl1pPr>
          </a:lstStyle>
          <a:p>
            <a:pPr lvl="0"/>
            <a:r>
              <a:rPr lang="fr-FR"/>
              <a:t>Typologie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FA9D967E-E232-4C16-BBD9-39437A042F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48482" y="111125"/>
            <a:ext cx="3965331" cy="2413000"/>
          </a:xfrm>
          <a:solidFill>
            <a:srgbClr val="B6DBD3"/>
          </a:solidFill>
        </p:spPr>
        <p:txBody>
          <a:bodyPr/>
          <a:lstStyle>
            <a:lvl1pPr marL="0" indent="0">
              <a:buNone/>
              <a:defRPr sz="10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Caractéristiques :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226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3817880-4F13-5844-9279-E9896F5148BC}"/>
              </a:ext>
            </a:extLst>
          </p:cNvPr>
          <p:cNvSpPr/>
          <p:nvPr userDrawn="1"/>
        </p:nvSpPr>
        <p:spPr>
          <a:xfrm>
            <a:off x="1" y="0"/>
            <a:ext cx="9143999" cy="68906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48">
              <a:solidFill>
                <a:schemeClr val="accent5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E46C63-2144-994A-9910-C0009707C9C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 hasCustomPrompt="1"/>
          </p:nvPr>
        </p:nvSpPr>
        <p:spPr>
          <a:xfrm>
            <a:off x="1326314" y="174855"/>
            <a:ext cx="3209656" cy="35031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25" b="1">
                <a:solidFill>
                  <a:schemeClr val="bg1"/>
                </a:solidFill>
                <a:latin typeface="+mj-lt"/>
              </a:defRPr>
            </a:lvl1pPr>
            <a:lvl2pPr marL="309550" indent="0" algn="r">
              <a:buNone/>
              <a:defRPr/>
            </a:lvl2pPr>
            <a:lvl3pPr marL="619100" indent="0" algn="r">
              <a:buNone/>
              <a:defRPr/>
            </a:lvl3pPr>
            <a:lvl4pPr marL="928650" indent="0" algn="r">
              <a:buNone/>
              <a:defRPr/>
            </a:lvl4pPr>
            <a:lvl5pPr marL="1238200" indent="0" algn="r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9" name="Espace réservé pour une image  7"/>
          <p:cNvSpPr>
            <a:spLocks noGrp="1"/>
          </p:cNvSpPr>
          <p:nvPr>
            <p:ph type="pic" sz="quarter" idx="13"/>
          </p:nvPr>
        </p:nvSpPr>
        <p:spPr>
          <a:xfrm>
            <a:off x="791405" y="176433"/>
            <a:ext cx="420943" cy="34873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452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4"/>
          </p:nvPr>
        </p:nvSpPr>
        <p:spPr>
          <a:xfrm>
            <a:off x="3088482" y="463826"/>
            <a:ext cx="2967038" cy="3026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309550" indent="0" algn="r">
              <a:buNone/>
              <a:defRPr/>
            </a:lvl2pPr>
            <a:lvl3pPr marL="619100" indent="0" algn="r">
              <a:buNone/>
              <a:defRPr/>
            </a:lvl3pPr>
            <a:lvl4pPr marL="928650" indent="0" algn="r">
              <a:buNone/>
              <a:defRPr/>
            </a:lvl4pPr>
            <a:lvl5pPr marL="1238200" indent="0" algn="r">
              <a:buNone/>
              <a:defRPr/>
            </a:lvl5pPr>
          </a:lstStyle>
          <a:p>
            <a:pPr lvl="0"/>
            <a:r>
              <a:rPr lang="fr-FR"/>
              <a:t>Cliquez pour modifier</a:t>
            </a:r>
          </a:p>
        </p:txBody>
      </p:sp>
      <p:sp>
        <p:nvSpPr>
          <p:cNvPr id="9" name="Espace réservé pour une image  7"/>
          <p:cNvSpPr>
            <a:spLocks noGrp="1"/>
          </p:cNvSpPr>
          <p:nvPr>
            <p:ph type="pic" sz="quarter" idx="13"/>
          </p:nvPr>
        </p:nvSpPr>
        <p:spPr>
          <a:xfrm>
            <a:off x="700709" y="1200980"/>
            <a:ext cx="7730159" cy="390110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6457950" y="5296960"/>
            <a:ext cx="2057400" cy="304271"/>
          </a:xfrm>
        </p:spPr>
        <p:txBody>
          <a:bodyPr/>
          <a:lstStyle/>
          <a:p>
            <a:fld id="{EAE46C63-2144-994A-9910-C0009707C9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161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302" y="307549"/>
            <a:ext cx="7886700" cy="4003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302" y="895367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All right </a:t>
            </a:r>
            <a:r>
              <a:rPr lang="fr-FR" err="1"/>
              <a:t>reserved</a:t>
            </a:r>
            <a:r>
              <a:rPr lang="fr-FR"/>
              <a:t>. </a:t>
            </a:r>
            <a:r>
              <a:rPr lang="fr-FR" err="1"/>
              <a:t>Stealthworks</a:t>
            </a:r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2ED80E-E482-4432-85B4-98B3562D189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01" y="5301805"/>
            <a:ext cx="333637" cy="32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2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F7BB966-B433-44D5-866C-629DE899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3" y="294368"/>
            <a:ext cx="7886700" cy="400374"/>
          </a:xfrm>
        </p:spPr>
        <p:txBody>
          <a:bodyPr/>
          <a:lstStyle/>
          <a:p>
            <a:r>
              <a:rPr lang="fr-FR" dirty="0" err="1"/>
              <a:t>Users</a:t>
            </a:r>
            <a:r>
              <a:rPr lang="fr-FR" dirty="0"/>
              <a:t> </a:t>
            </a:r>
            <a:r>
              <a:rPr lang="fr-FR" dirty="0" err="1"/>
              <a:t>Testing</a:t>
            </a:r>
            <a:r>
              <a:rPr lang="fr-FR" dirty="0"/>
              <a:t> Canvas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B34B10-4281-45CB-93FE-6B42BA3222A7}"/>
              </a:ext>
            </a:extLst>
          </p:cNvPr>
          <p:cNvSpPr/>
          <p:nvPr/>
        </p:nvSpPr>
        <p:spPr>
          <a:xfrm>
            <a:off x="126609" y="844063"/>
            <a:ext cx="2625969" cy="1519309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Product </a:t>
            </a: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tested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product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or service?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objectives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targeted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by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product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or service?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56F4F-0E67-4529-A72A-FBF6F26D79F0}"/>
              </a:ext>
            </a:extLst>
          </p:cNvPr>
          <p:cNvSpPr/>
          <p:nvPr/>
        </p:nvSpPr>
        <p:spPr>
          <a:xfrm>
            <a:off x="2801815" y="844063"/>
            <a:ext cx="2407920" cy="1519309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Participants: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How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many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participants are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recruited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their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characteristics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701637-1A9B-46FA-8631-09B24AB19197}"/>
              </a:ext>
            </a:extLst>
          </p:cNvPr>
          <p:cNvSpPr/>
          <p:nvPr/>
        </p:nvSpPr>
        <p:spPr>
          <a:xfrm>
            <a:off x="5261319" y="844063"/>
            <a:ext cx="3751383" cy="1519309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Tasks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and scenario of the test: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tasks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or scenarios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evaluated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9A8A5E-A314-4BB1-BFD5-67BB78BFDBAA}"/>
              </a:ext>
            </a:extLst>
          </p:cNvPr>
          <p:cNvSpPr/>
          <p:nvPr/>
        </p:nvSpPr>
        <p:spPr>
          <a:xfrm>
            <a:off x="121920" y="2417301"/>
            <a:ext cx="2625969" cy="1753772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 objective of the test: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objectives of the test?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To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which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question are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we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looking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to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answer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hypothesis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?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0EC483-04B1-4A23-95FA-2AFDB9101B50}"/>
              </a:ext>
            </a:extLst>
          </p:cNvPr>
          <p:cNvSpPr/>
          <p:nvPr/>
        </p:nvSpPr>
        <p:spPr>
          <a:xfrm>
            <a:off x="2797127" y="2417301"/>
            <a:ext cx="2407920" cy="1753772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Equipment: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equipment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needed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How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does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the data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will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be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registered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BCB4F-05FC-4D46-89A6-5F1769D29726}"/>
              </a:ext>
            </a:extLst>
          </p:cNvPr>
          <p:cNvSpPr/>
          <p:nvPr/>
        </p:nvSpPr>
        <p:spPr>
          <a:xfrm>
            <a:off x="5256630" y="2417301"/>
            <a:ext cx="1772529" cy="1753772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Responsibilities</a:t>
            </a:r>
            <a:r>
              <a:rPr kumimoji="0" lang="fr-FR" sz="800" b="1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: 	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Who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persons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implicated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in the test?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their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responsabilities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?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652B54-3DAD-446C-94E8-110F182D4DF7}"/>
              </a:ext>
            </a:extLst>
          </p:cNvPr>
          <p:cNvSpPr/>
          <p:nvPr/>
        </p:nvSpPr>
        <p:spPr>
          <a:xfrm>
            <a:off x="7080743" y="2417301"/>
            <a:ext cx="1931960" cy="1753772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Location &amp; date: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Where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and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when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will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be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conducted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the test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C26DD6-BA77-41F9-9A3D-FB1B19D77F10}"/>
              </a:ext>
            </a:extLst>
          </p:cNvPr>
          <p:cNvSpPr/>
          <p:nvPr/>
        </p:nvSpPr>
        <p:spPr>
          <a:xfrm>
            <a:off x="131296" y="4210936"/>
            <a:ext cx="8881406" cy="1394067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Process: </a:t>
            </a:r>
          </a:p>
          <a:p>
            <a:pPr marL="171450" marR="0" lvl="0" indent="-1714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What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are the main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steps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of the test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protocol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? </a:t>
            </a: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5A3B59ED-A7BC-4FBF-9699-1A7177A3F7A7}"/>
              </a:ext>
            </a:extLst>
          </p:cNvPr>
          <p:cNvGraphicFramePr/>
          <p:nvPr/>
        </p:nvGraphicFramePr>
        <p:xfrm>
          <a:off x="330307" y="4426614"/>
          <a:ext cx="8618570" cy="125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03033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ersonnalisé 4">
      <a:dk1>
        <a:srgbClr val="3F3F3F"/>
      </a:dk1>
      <a:lt1>
        <a:srgbClr val="FFFFFF"/>
      </a:lt1>
      <a:dk2>
        <a:srgbClr val="0070C0"/>
      </a:dk2>
      <a:lt2>
        <a:srgbClr val="FFFFFF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Helvetica"/>
        <a:ea typeface=""/>
        <a:cs typeface=""/>
      </a:majorFont>
      <a:minorFont>
        <a:latin typeface="Roboto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11571</TotalTime>
  <Words>139</Words>
  <Application>Microsoft Office PowerPoint</Application>
  <PresentationFormat>Affichage à l'écran (16:10)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Roboto</vt:lpstr>
      <vt:lpstr>1_Office Theme</vt:lpstr>
      <vt:lpstr>Users Testing Canvas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laurent.gourion@suricats-consulting.com</dc:creator>
  <cp:lastModifiedBy>Office User</cp:lastModifiedBy>
  <cp:revision>546</cp:revision>
  <dcterms:created xsi:type="dcterms:W3CDTF">2016-10-28T20:58:38Z</dcterms:created>
  <dcterms:modified xsi:type="dcterms:W3CDTF">2022-02-23T09:58:26Z</dcterms:modified>
</cp:coreProperties>
</file>